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68"/>
  </p:notesMasterIdLst>
  <p:handoutMasterIdLst>
    <p:handoutMasterId r:id="rId69"/>
  </p:handoutMasterIdLst>
  <p:sldIdLst>
    <p:sldId id="1138" r:id="rId2"/>
    <p:sldId id="540" r:id="rId3"/>
    <p:sldId id="476" r:id="rId4"/>
    <p:sldId id="538" r:id="rId5"/>
    <p:sldId id="1115" r:id="rId6"/>
    <p:sldId id="492" r:id="rId7"/>
    <p:sldId id="518" r:id="rId8"/>
    <p:sldId id="939" r:id="rId9"/>
    <p:sldId id="937" r:id="rId10"/>
    <p:sldId id="498" r:id="rId11"/>
    <p:sldId id="1226" r:id="rId12"/>
    <p:sldId id="1229" r:id="rId13"/>
    <p:sldId id="1228" r:id="rId14"/>
    <p:sldId id="1227" r:id="rId15"/>
    <p:sldId id="1235" r:id="rId16"/>
    <p:sldId id="1234" r:id="rId17"/>
    <p:sldId id="1230" r:id="rId18"/>
    <p:sldId id="1231" r:id="rId19"/>
    <p:sldId id="1232" r:id="rId20"/>
    <p:sldId id="1233" r:id="rId21"/>
    <p:sldId id="1236" r:id="rId22"/>
    <p:sldId id="1237" r:id="rId23"/>
    <p:sldId id="1238" r:id="rId24"/>
    <p:sldId id="1239" r:id="rId25"/>
    <p:sldId id="1240" r:id="rId26"/>
    <p:sldId id="1241" r:id="rId27"/>
    <p:sldId id="1242" r:id="rId28"/>
    <p:sldId id="1243" r:id="rId29"/>
    <p:sldId id="1244" r:id="rId30"/>
    <p:sldId id="1245" r:id="rId31"/>
    <p:sldId id="1246" r:id="rId32"/>
    <p:sldId id="1247" r:id="rId33"/>
    <p:sldId id="949" r:id="rId34"/>
    <p:sldId id="1248" r:id="rId35"/>
    <p:sldId id="1249" r:id="rId36"/>
    <p:sldId id="1250" r:id="rId37"/>
    <p:sldId id="1251" r:id="rId38"/>
    <p:sldId id="1252" r:id="rId39"/>
    <p:sldId id="1253" r:id="rId40"/>
    <p:sldId id="1254" r:id="rId41"/>
    <p:sldId id="1255" r:id="rId42"/>
    <p:sldId id="1122" r:id="rId43"/>
    <p:sldId id="1123" r:id="rId44"/>
    <p:sldId id="1257" r:id="rId45"/>
    <p:sldId id="1256" r:id="rId46"/>
    <p:sldId id="1258" r:id="rId47"/>
    <p:sldId id="1259" r:id="rId48"/>
    <p:sldId id="1260" r:id="rId49"/>
    <p:sldId id="1261" r:id="rId50"/>
    <p:sldId id="1262" r:id="rId51"/>
    <p:sldId id="1263" r:id="rId52"/>
    <p:sldId id="1220" r:id="rId53"/>
    <p:sldId id="1264" r:id="rId54"/>
    <p:sldId id="1265" r:id="rId55"/>
    <p:sldId id="1266" r:id="rId56"/>
    <p:sldId id="1267" r:id="rId57"/>
    <p:sldId id="1269" r:id="rId58"/>
    <p:sldId id="1125" r:id="rId59"/>
    <p:sldId id="1224" r:id="rId60"/>
    <p:sldId id="974" r:id="rId61"/>
    <p:sldId id="997" r:id="rId62"/>
    <p:sldId id="522" r:id="rId63"/>
    <p:sldId id="523" r:id="rId64"/>
    <p:sldId id="1130" r:id="rId65"/>
    <p:sldId id="1097" r:id="rId66"/>
    <p:sldId id="265"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wdey, Amy L" initials="SAL" lastIdx="46" clrIdx="0">
    <p:extLst>
      <p:ext uri="{19B8F6BF-5375-455C-9EA6-DF929625EA0E}">
        <p15:presenceInfo xmlns:p15="http://schemas.microsoft.com/office/powerpoint/2012/main" userId="S::Amy.Sawdey@pheaa.org::8e48b90c-3610-458d-a68c-c98356b7851d" providerId="AD"/>
      </p:ext>
    </p:extLst>
  </p:cmAuthor>
  <p:cmAuthor id="2" name="Tornabene, Mikaela E" initials="TME" lastIdx="2" clrIdx="1">
    <p:extLst>
      <p:ext uri="{19B8F6BF-5375-455C-9EA6-DF929625EA0E}">
        <p15:presenceInfo xmlns:p15="http://schemas.microsoft.com/office/powerpoint/2012/main" userId="S::mikaela.tornabene@pheaa.org::a7578421-9ffb-481e-83fc-af9b41c79d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4278F"/>
    <a:srgbClr val="92278F"/>
    <a:srgbClr val="FF9900"/>
    <a:srgbClr val="41762C"/>
    <a:srgbClr val="EB157F"/>
    <a:srgbClr val="B22134"/>
    <a:srgbClr val="007299"/>
    <a:srgbClr val="004361"/>
    <a:srgbClr val="FCD05B"/>
    <a:srgbClr val="335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47" autoAdjust="0"/>
    <p:restoredTop sz="89965" autoAdjust="0"/>
  </p:normalViewPr>
  <p:slideViewPr>
    <p:cSldViewPr>
      <p:cViewPr varScale="1">
        <p:scale>
          <a:sx n="96" d="100"/>
          <a:sy n="96" d="100"/>
        </p:scale>
        <p:origin x="312" y="78"/>
      </p:cViewPr>
      <p:guideLst>
        <p:guide orient="horz" pos="2160"/>
        <p:guide pos="2880"/>
      </p:guideLst>
    </p:cSldViewPr>
  </p:slideViewPr>
  <p:notesTextViewPr>
    <p:cViewPr>
      <p:scale>
        <a:sx n="125" d="100"/>
        <a:sy n="12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CAE411-C255-4593-93BB-700DBF9FE69F}" type="doc">
      <dgm:prSet loTypeId="urn:microsoft.com/office/officeart/2005/8/layout/vList5" loCatId="list" qsTypeId="urn:microsoft.com/office/officeart/2005/8/quickstyle/simple1" qsCatId="simple" csTypeId="urn:microsoft.com/office/officeart/2005/8/colors/colorful3" csCatId="colorful" phldr="1"/>
      <dgm:spPr/>
    </dgm:pt>
    <dgm:pt modelId="{AAD85BBF-7918-4342-A84D-C3A414983C16}">
      <dgm:prSet phldrT="[Text]"/>
      <dgm:spPr>
        <a:solidFill>
          <a:srgbClr val="007299"/>
        </a:solidFill>
      </dgm:spPr>
      <dgm:t>
        <a:bodyPr/>
        <a:lstStyle/>
        <a:p>
          <a:r>
            <a:rPr lang="en-US" dirty="0"/>
            <a:t>Social Security Number</a:t>
          </a:r>
        </a:p>
      </dgm:t>
    </dgm:pt>
    <dgm:pt modelId="{F1A16B3A-1A9E-4B35-A7B6-5603A70B1FE1}" type="parTrans" cxnId="{983C687A-8CAD-40D2-BAF1-17B752C6D9C0}">
      <dgm:prSet/>
      <dgm:spPr/>
      <dgm:t>
        <a:bodyPr/>
        <a:lstStyle/>
        <a:p>
          <a:endParaRPr lang="en-US"/>
        </a:p>
      </dgm:t>
    </dgm:pt>
    <dgm:pt modelId="{E88DAAFB-5E01-4875-AC98-14261629D718}" type="sibTrans" cxnId="{983C687A-8CAD-40D2-BAF1-17B752C6D9C0}">
      <dgm:prSet/>
      <dgm:spPr/>
      <dgm:t>
        <a:bodyPr/>
        <a:lstStyle/>
        <a:p>
          <a:endParaRPr lang="en-US"/>
        </a:p>
      </dgm:t>
    </dgm:pt>
    <dgm:pt modelId="{7848CF29-068A-446F-9832-74DF468DB4C6}">
      <dgm:prSet phldrT="[Text]"/>
      <dgm:spPr>
        <a:solidFill>
          <a:srgbClr val="92278F"/>
        </a:solidFill>
      </dgm:spPr>
      <dgm:t>
        <a:bodyPr/>
        <a:lstStyle/>
        <a:p>
          <a:r>
            <a:rPr lang="en-US" dirty="0"/>
            <a:t>Username</a:t>
          </a:r>
        </a:p>
      </dgm:t>
    </dgm:pt>
    <dgm:pt modelId="{C2509F6A-4389-4C66-A820-653888B5DD3B}" type="parTrans" cxnId="{BEF0F6B1-1D7C-4302-9009-DB96BF1EC9AD}">
      <dgm:prSet/>
      <dgm:spPr/>
      <dgm:t>
        <a:bodyPr/>
        <a:lstStyle/>
        <a:p>
          <a:endParaRPr lang="en-US"/>
        </a:p>
      </dgm:t>
    </dgm:pt>
    <dgm:pt modelId="{EBF30F1C-4FC4-457D-B639-CC5BF3E5A29F}" type="sibTrans" cxnId="{BEF0F6B1-1D7C-4302-9009-DB96BF1EC9AD}">
      <dgm:prSet/>
      <dgm:spPr/>
      <dgm:t>
        <a:bodyPr/>
        <a:lstStyle/>
        <a:p>
          <a:endParaRPr lang="en-US"/>
        </a:p>
      </dgm:t>
    </dgm:pt>
    <dgm:pt modelId="{C331C23A-6C25-4F20-8A36-977FD6A2862B}">
      <dgm:prSet phldrT="[Text]"/>
      <dgm:spPr>
        <a:solidFill>
          <a:srgbClr val="41762C"/>
        </a:solidFill>
      </dgm:spPr>
      <dgm:t>
        <a:bodyPr/>
        <a:lstStyle/>
        <a:p>
          <a:r>
            <a:rPr lang="en-US" dirty="0"/>
            <a:t>Email Address</a:t>
          </a:r>
        </a:p>
      </dgm:t>
    </dgm:pt>
    <dgm:pt modelId="{268F4990-8F88-470E-9F2A-0744111AE56D}" type="parTrans" cxnId="{DC274FF3-BEC9-4C79-89BC-D10D33D82C5E}">
      <dgm:prSet/>
      <dgm:spPr/>
      <dgm:t>
        <a:bodyPr/>
        <a:lstStyle/>
        <a:p>
          <a:endParaRPr lang="en-US"/>
        </a:p>
      </dgm:t>
    </dgm:pt>
    <dgm:pt modelId="{9671C4E6-5799-413B-8A6D-994FDB379E51}" type="sibTrans" cxnId="{DC274FF3-BEC9-4C79-89BC-D10D33D82C5E}">
      <dgm:prSet/>
      <dgm:spPr/>
      <dgm:t>
        <a:bodyPr/>
        <a:lstStyle/>
        <a:p>
          <a:endParaRPr lang="en-US"/>
        </a:p>
      </dgm:t>
    </dgm:pt>
    <dgm:pt modelId="{44781BB3-1F1C-4393-A8DD-0E30F1A32428}">
      <dgm:prSet phldrT="[Text]"/>
      <dgm:spPr>
        <a:solidFill>
          <a:srgbClr val="FF9900"/>
        </a:solidFill>
      </dgm:spPr>
      <dgm:t>
        <a:bodyPr/>
        <a:lstStyle/>
        <a:p>
          <a:r>
            <a:rPr lang="en-US" dirty="0"/>
            <a:t>Password</a:t>
          </a:r>
        </a:p>
      </dgm:t>
    </dgm:pt>
    <dgm:pt modelId="{88C7A202-688B-421F-8842-7FD710033E58}" type="parTrans" cxnId="{8EF5CA8D-4E6A-4479-BB57-EB58AE5B4146}">
      <dgm:prSet/>
      <dgm:spPr/>
      <dgm:t>
        <a:bodyPr/>
        <a:lstStyle/>
        <a:p>
          <a:endParaRPr lang="en-US"/>
        </a:p>
      </dgm:t>
    </dgm:pt>
    <dgm:pt modelId="{36018B8D-8880-436D-8BFD-F1A3F4E23D4E}" type="sibTrans" cxnId="{8EF5CA8D-4E6A-4479-BB57-EB58AE5B4146}">
      <dgm:prSet/>
      <dgm:spPr/>
      <dgm:t>
        <a:bodyPr/>
        <a:lstStyle/>
        <a:p>
          <a:endParaRPr lang="en-US"/>
        </a:p>
      </dgm:t>
    </dgm:pt>
    <dgm:pt modelId="{8BF23DC1-0CF7-4D54-B695-C2834FA1103A}">
      <dgm:prSet phldrT="[Text]"/>
      <dgm:spPr>
        <a:solidFill>
          <a:srgbClr val="B22134"/>
        </a:solidFill>
        <a:ln>
          <a:noFill/>
        </a:ln>
      </dgm:spPr>
      <dgm:t>
        <a:bodyPr/>
        <a:lstStyle/>
        <a:p>
          <a:r>
            <a:rPr lang="en-US" dirty="0"/>
            <a:t>Mobile Phone</a:t>
          </a:r>
        </a:p>
      </dgm:t>
    </dgm:pt>
    <dgm:pt modelId="{068BB445-D722-4D8F-9FE4-5AC3939A531A}" type="parTrans" cxnId="{B6EB0A06-0B70-4ACA-B128-0D2A76F153BA}">
      <dgm:prSet/>
      <dgm:spPr/>
      <dgm:t>
        <a:bodyPr/>
        <a:lstStyle/>
        <a:p>
          <a:endParaRPr lang="en-US"/>
        </a:p>
      </dgm:t>
    </dgm:pt>
    <dgm:pt modelId="{1078CE4C-2974-4A4F-9B64-6FB1F1CF19D3}" type="sibTrans" cxnId="{B6EB0A06-0B70-4ACA-B128-0D2A76F153BA}">
      <dgm:prSet/>
      <dgm:spPr/>
      <dgm:t>
        <a:bodyPr/>
        <a:lstStyle/>
        <a:p>
          <a:endParaRPr lang="en-US"/>
        </a:p>
      </dgm:t>
    </dgm:pt>
    <dgm:pt modelId="{6EFCFC6D-5171-467B-9369-78ED84F90A33}">
      <dgm:prSet phldrT="[Text]"/>
      <dgm:spPr>
        <a:solidFill>
          <a:srgbClr val="004C67"/>
        </a:solidFill>
      </dgm:spPr>
      <dgm:t>
        <a:bodyPr/>
        <a:lstStyle/>
        <a:p>
          <a:r>
            <a:rPr lang="en-US" dirty="0"/>
            <a:t>Security Questions</a:t>
          </a:r>
        </a:p>
      </dgm:t>
    </dgm:pt>
    <dgm:pt modelId="{42B1A35D-B0F1-4632-B4E8-F8C4735165DA}" type="parTrans" cxnId="{2DEBD269-5282-4154-8C4D-67ECC5D8A7EF}">
      <dgm:prSet/>
      <dgm:spPr/>
      <dgm:t>
        <a:bodyPr/>
        <a:lstStyle/>
        <a:p>
          <a:endParaRPr lang="en-US"/>
        </a:p>
      </dgm:t>
    </dgm:pt>
    <dgm:pt modelId="{709267E0-4A83-4E91-B048-F647CE08641C}" type="sibTrans" cxnId="{2DEBD269-5282-4154-8C4D-67ECC5D8A7EF}">
      <dgm:prSet/>
      <dgm:spPr/>
      <dgm:t>
        <a:bodyPr/>
        <a:lstStyle/>
        <a:p>
          <a:endParaRPr lang="en-US"/>
        </a:p>
      </dgm:t>
    </dgm:pt>
    <dgm:pt modelId="{EC3AA9FC-BE68-45FA-BA9E-327890EF8C12}">
      <dgm:prSet phldrT="[Text]"/>
      <dgm:spPr>
        <a:solidFill>
          <a:srgbClr val="92278F"/>
        </a:solidFill>
      </dgm:spPr>
      <dgm:t>
        <a:bodyPr/>
        <a:lstStyle/>
        <a:p>
          <a:r>
            <a:rPr lang="en-US" dirty="0"/>
            <a:t>Enable Two-Step Verification</a:t>
          </a:r>
        </a:p>
      </dgm:t>
    </dgm:pt>
    <dgm:pt modelId="{BA815F20-09A4-4EA2-8DF3-FE911EDA6182}" type="parTrans" cxnId="{3B537608-B8EA-4EA2-816C-7C072B47C10C}">
      <dgm:prSet/>
      <dgm:spPr/>
      <dgm:t>
        <a:bodyPr/>
        <a:lstStyle/>
        <a:p>
          <a:endParaRPr lang="en-US"/>
        </a:p>
      </dgm:t>
    </dgm:pt>
    <dgm:pt modelId="{CB00F14E-954A-43CC-8263-EE8D36544B26}" type="sibTrans" cxnId="{3B537608-B8EA-4EA2-816C-7C072B47C10C}">
      <dgm:prSet/>
      <dgm:spPr/>
      <dgm:t>
        <a:bodyPr/>
        <a:lstStyle/>
        <a:p>
          <a:endParaRPr lang="en-US"/>
        </a:p>
      </dgm:t>
    </dgm:pt>
    <dgm:pt modelId="{93D7A937-9A2B-4B65-B139-CF12C5F65602}" type="pres">
      <dgm:prSet presAssocID="{E1CAE411-C255-4593-93BB-700DBF9FE69F}" presName="Name0" presStyleCnt="0">
        <dgm:presLayoutVars>
          <dgm:dir/>
          <dgm:animLvl val="lvl"/>
          <dgm:resizeHandles val="exact"/>
        </dgm:presLayoutVars>
      </dgm:prSet>
      <dgm:spPr/>
    </dgm:pt>
    <dgm:pt modelId="{B3913C19-8F22-45F0-B9E3-C437CEC822CA}" type="pres">
      <dgm:prSet presAssocID="{AAD85BBF-7918-4342-A84D-C3A414983C16}" presName="linNode" presStyleCnt="0"/>
      <dgm:spPr/>
    </dgm:pt>
    <dgm:pt modelId="{45DC1308-535F-46F8-B8BF-A53E8747AA42}" type="pres">
      <dgm:prSet presAssocID="{AAD85BBF-7918-4342-A84D-C3A414983C16}" presName="parentText" presStyleLbl="node1" presStyleIdx="0" presStyleCnt="7">
        <dgm:presLayoutVars>
          <dgm:chMax val="1"/>
          <dgm:bulletEnabled val="1"/>
        </dgm:presLayoutVars>
      </dgm:prSet>
      <dgm:spPr/>
    </dgm:pt>
    <dgm:pt modelId="{BC0FB8EC-5BF8-45BF-B0B7-E2C310DCFCBB}" type="pres">
      <dgm:prSet presAssocID="{E88DAAFB-5E01-4875-AC98-14261629D718}" presName="sp" presStyleCnt="0"/>
      <dgm:spPr/>
    </dgm:pt>
    <dgm:pt modelId="{91790C7A-9348-4D23-A097-7918EF4CF146}" type="pres">
      <dgm:prSet presAssocID="{7848CF29-068A-446F-9832-74DF468DB4C6}" presName="linNode" presStyleCnt="0"/>
      <dgm:spPr/>
    </dgm:pt>
    <dgm:pt modelId="{C83FF743-DB74-40B2-8994-E2B195D588E9}" type="pres">
      <dgm:prSet presAssocID="{7848CF29-068A-446F-9832-74DF468DB4C6}" presName="parentText" presStyleLbl="node1" presStyleIdx="1" presStyleCnt="7">
        <dgm:presLayoutVars>
          <dgm:chMax val="1"/>
          <dgm:bulletEnabled val="1"/>
        </dgm:presLayoutVars>
      </dgm:prSet>
      <dgm:spPr/>
    </dgm:pt>
    <dgm:pt modelId="{7D35CEBE-797C-4E93-8C70-4EBBC072D328}" type="pres">
      <dgm:prSet presAssocID="{EBF30F1C-4FC4-457D-B639-CC5BF3E5A29F}" presName="sp" presStyleCnt="0"/>
      <dgm:spPr/>
    </dgm:pt>
    <dgm:pt modelId="{9CCF0ED8-B138-4257-8D77-6542E40B4E97}" type="pres">
      <dgm:prSet presAssocID="{C331C23A-6C25-4F20-8A36-977FD6A2862B}" presName="linNode" presStyleCnt="0"/>
      <dgm:spPr/>
    </dgm:pt>
    <dgm:pt modelId="{5ABAE2EC-B456-4F55-840B-A916948DFF98}" type="pres">
      <dgm:prSet presAssocID="{C331C23A-6C25-4F20-8A36-977FD6A2862B}" presName="parentText" presStyleLbl="node1" presStyleIdx="2" presStyleCnt="7">
        <dgm:presLayoutVars>
          <dgm:chMax val="1"/>
          <dgm:bulletEnabled val="1"/>
        </dgm:presLayoutVars>
      </dgm:prSet>
      <dgm:spPr/>
    </dgm:pt>
    <dgm:pt modelId="{21FFFF8F-7498-42AC-A400-4729642844FF}" type="pres">
      <dgm:prSet presAssocID="{9671C4E6-5799-413B-8A6D-994FDB379E51}" presName="sp" presStyleCnt="0"/>
      <dgm:spPr/>
    </dgm:pt>
    <dgm:pt modelId="{2A0BF1B1-7550-43C0-B1B7-5B9662164FC2}" type="pres">
      <dgm:prSet presAssocID="{44781BB3-1F1C-4393-A8DD-0E30F1A32428}" presName="linNode" presStyleCnt="0"/>
      <dgm:spPr/>
    </dgm:pt>
    <dgm:pt modelId="{A11E403A-59F4-4CDF-85D2-A5C9F17CA729}" type="pres">
      <dgm:prSet presAssocID="{44781BB3-1F1C-4393-A8DD-0E30F1A32428}" presName="parentText" presStyleLbl="node1" presStyleIdx="3" presStyleCnt="7">
        <dgm:presLayoutVars>
          <dgm:chMax val="1"/>
          <dgm:bulletEnabled val="1"/>
        </dgm:presLayoutVars>
      </dgm:prSet>
      <dgm:spPr/>
    </dgm:pt>
    <dgm:pt modelId="{FEFFF64F-4D3F-45D9-B1CD-EC719C469DC2}" type="pres">
      <dgm:prSet presAssocID="{36018B8D-8880-436D-8BFD-F1A3F4E23D4E}" presName="sp" presStyleCnt="0"/>
      <dgm:spPr/>
    </dgm:pt>
    <dgm:pt modelId="{EA90F2B6-FCD0-477A-9143-A1406E18A620}" type="pres">
      <dgm:prSet presAssocID="{8BF23DC1-0CF7-4D54-B695-C2834FA1103A}" presName="linNode" presStyleCnt="0"/>
      <dgm:spPr/>
    </dgm:pt>
    <dgm:pt modelId="{D01A4EEB-3211-466D-828F-09AB43CFEDBD}" type="pres">
      <dgm:prSet presAssocID="{8BF23DC1-0CF7-4D54-B695-C2834FA1103A}" presName="parentText" presStyleLbl="node1" presStyleIdx="4" presStyleCnt="7">
        <dgm:presLayoutVars>
          <dgm:chMax val="1"/>
          <dgm:bulletEnabled val="1"/>
        </dgm:presLayoutVars>
      </dgm:prSet>
      <dgm:spPr/>
    </dgm:pt>
    <dgm:pt modelId="{FBC7D6F3-42D8-4762-8D22-4FEFAA8510F8}" type="pres">
      <dgm:prSet presAssocID="{1078CE4C-2974-4A4F-9B64-6FB1F1CF19D3}" presName="sp" presStyleCnt="0"/>
      <dgm:spPr/>
    </dgm:pt>
    <dgm:pt modelId="{4E1086AC-1415-4725-AB11-F505E12C2968}" type="pres">
      <dgm:prSet presAssocID="{6EFCFC6D-5171-467B-9369-78ED84F90A33}" presName="linNode" presStyleCnt="0"/>
      <dgm:spPr/>
    </dgm:pt>
    <dgm:pt modelId="{5AE3ACCF-79EC-4C34-B90C-7FE45960D485}" type="pres">
      <dgm:prSet presAssocID="{6EFCFC6D-5171-467B-9369-78ED84F90A33}" presName="parentText" presStyleLbl="node1" presStyleIdx="5" presStyleCnt="7">
        <dgm:presLayoutVars>
          <dgm:chMax val="1"/>
          <dgm:bulletEnabled val="1"/>
        </dgm:presLayoutVars>
      </dgm:prSet>
      <dgm:spPr/>
    </dgm:pt>
    <dgm:pt modelId="{48335A00-807C-471D-B5F2-6689C8839ACB}" type="pres">
      <dgm:prSet presAssocID="{709267E0-4A83-4E91-B048-F647CE08641C}" presName="sp" presStyleCnt="0"/>
      <dgm:spPr/>
    </dgm:pt>
    <dgm:pt modelId="{ACA7B8F9-BC64-4333-9414-62A55B545E91}" type="pres">
      <dgm:prSet presAssocID="{EC3AA9FC-BE68-45FA-BA9E-327890EF8C12}" presName="linNode" presStyleCnt="0"/>
      <dgm:spPr/>
    </dgm:pt>
    <dgm:pt modelId="{CA5B7F32-20C6-4A9B-82F9-067DDAC7CFD8}" type="pres">
      <dgm:prSet presAssocID="{EC3AA9FC-BE68-45FA-BA9E-327890EF8C12}" presName="parentText" presStyleLbl="node1" presStyleIdx="6" presStyleCnt="7">
        <dgm:presLayoutVars>
          <dgm:chMax val="1"/>
          <dgm:bulletEnabled val="1"/>
        </dgm:presLayoutVars>
      </dgm:prSet>
      <dgm:spPr/>
    </dgm:pt>
  </dgm:ptLst>
  <dgm:cxnLst>
    <dgm:cxn modelId="{B6EB0A06-0B70-4ACA-B128-0D2A76F153BA}" srcId="{E1CAE411-C255-4593-93BB-700DBF9FE69F}" destId="{8BF23DC1-0CF7-4D54-B695-C2834FA1103A}" srcOrd="4" destOrd="0" parTransId="{068BB445-D722-4D8F-9FE4-5AC3939A531A}" sibTransId="{1078CE4C-2974-4A4F-9B64-6FB1F1CF19D3}"/>
    <dgm:cxn modelId="{3B537608-B8EA-4EA2-816C-7C072B47C10C}" srcId="{E1CAE411-C255-4593-93BB-700DBF9FE69F}" destId="{EC3AA9FC-BE68-45FA-BA9E-327890EF8C12}" srcOrd="6" destOrd="0" parTransId="{BA815F20-09A4-4EA2-8DF3-FE911EDA6182}" sibTransId="{CB00F14E-954A-43CC-8263-EE8D36544B26}"/>
    <dgm:cxn modelId="{2DEBD269-5282-4154-8C4D-67ECC5D8A7EF}" srcId="{E1CAE411-C255-4593-93BB-700DBF9FE69F}" destId="{6EFCFC6D-5171-467B-9369-78ED84F90A33}" srcOrd="5" destOrd="0" parTransId="{42B1A35D-B0F1-4632-B4E8-F8C4735165DA}" sibTransId="{709267E0-4A83-4E91-B048-F647CE08641C}"/>
    <dgm:cxn modelId="{9A9B1C6A-358A-4EB8-A011-A14AF5590D35}" type="presOf" srcId="{C331C23A-6C25-4F20-8A36-977FD6A2862B}" destId="{5ABAE2EC-B456-4F55-840B-A916948DFF98}" srcOrd="0" destOrd="0" presId="urn:microsoft.com/office/officeart/2005/8/layout/vList5"/>
    <dgm:cxn modelId="{A1E8BA70-3173-46BD-9C86-DC59F676F7AF}" type="presOf" srcId="{6EFCFC6D-5171-467B-9369-78ED84F90A33}" destId="{5AE3ACCF-79EC-4C34-B90C-7FE45960D485}" srcOrd="0" destOrd="0" presId="urn:microsoft.com/office/officeart/2005/8/layout/vList5"/>
    <dgm:cxn modelId="{983C687A-8CAD-40D2-BAF1-17B752C6D9C0}" srcId="{E1CAE411-C255-4593-93BB-700DBF9FE69F}" destId="{AAD85BBF-7918-4342-A84D-C3A414983C16}" srcOrd="0" destOrd="0" parTransId="{F1A16B3A-1A9E-4B35-A7B6-5603A70B1FE1}" sibTransId="{E88DAAFB-5E01-4875-AC98-14261629D718}"/>
    <dgm:cxn modelId="{05B95A7B-64B0-411B-96BB-8687A0909164}" type="presOf" srcId="{8BF23DC1-0CF7-4D54-B695-C2834FA1103A}" destId="{D01A4EEB-3211-466D-828F-09AB43CFEDBD}" srcOrd="0" destOrd="0" presId="urn:microsoft.com/office/officeart/2005/8/layout/vList5"/>
    <dgm:cxn modelId="{A754BF7B-4C5E-47EE-A9B9-EAC6C719AFA9}" type="presOf" srcId="{44781BB3-1F1C-4393-A8DD-0E30F1A32428}" destId="{A11E403A-59F4-4CDF-85D2-A5C9F17CA729}" srcOrd="0" destOrd="0" presId="urn:microsoft.com/office/officeart/2005/8/layout/vList5"/>
    <dgm:cxn modelId="{B1002F7E-3B67-4914-887B-D3F7FB3A4C7C}" type="presOf" srcId="{7848CF29-068A-446F-9832-74DF468DB4C6}" destId="{C83FF743-DB74-40B2-8994-E2B195D588E9}" srcOrd="0" destOrd="0" presId="urn:microsoft.com/office/officeart/2005/8/layout/vList5"/>
    <dgm:cxn modelId="{8EF5CA8D-4E6A-4479-BB57-EB58AE5B4146}" srcId="{E1CAE411-C255-4593-93BB-700DBF9FE69F}" destId="{44781BB3-1F1C-4393-A8DD-0E30F1A32428}" srcOrd="3" destOrd="0" parTransId="{88C7A202-688B-421F-8842-7FD710033E58}" sibTransId="{36018B8D-8880-436D-8BFD-F1A3F4E23D4E}"/>
    <dgm:cxn modelId="{37669D95-E307-42E5-B828-722500E7588B}" type="presOf" srcId="{EC3AA9FC-BE68-45FA-BA9E-327890EF8C12}" destId="{CA5B7F32-20C6-4A9B-82F9-067DDAC7CFD8}" srcOrd="0" destOrd="0" presId="urn:microsoft.com/office/officeart/2005/8/layout/vList5"/>
    <dgm:cxn modelId="{513D6CA8-2B06-4DD3-A25A-6A3AEBCBC07D}" type="presOf" srcId="{AAD85BBF-7918-4342-A84D-C3A414983C16}" destId="{45DC1308-535F-46F8-B8BF-A53E8747AA42}" srcOrd="0" destOrd="0" presId="urn:microsoft.com/office/officeart/2005/8/layout/vList5"/>
    <dgm:cxn modelId="{BEF0F6B1-1D7C-4302-9009-DB96BF1EC9AD}" srcId="{E1CAE411-C255-4593-93BB-700DBF9FE69F}" destId="{7848CF29-068A-446F-9832-74DF468DB4C6}" srcOrd="1" destOrd="0" parTransId="{C2509F6A-4389-4C66-A820-653888B5DD3B}" sibTransId="{EBF30F1C-4FC4-457D-B639-CC5BF3E5A29F}"/>
    <dgm:cxn modelId="{F15C2BBC-E8E3-46C8-A10E-6CBCB32BF647}" type="presOf" srcId="{E1CAE411-C255-4593-93BB-700DBF9FE69F}" destId="{93D7A937-9A2B-4B65-B139-CF12C5F65602}" srcOrd="0" destOrd="0" presId="urn:microsoft.com/office/officeart/2005/8/layout/vList5"/>
    <dgm:cxn modelId="{DC274FF3-BEC9-4C79-89BC-D10D33D82C5E}" srcId="{E1CAE411-C255-4593-93BB-700DBF9FE69F}" destId="{C331C23A-6C25-4F20-8A36-977FD6A2862B}" srcOrd="2" destOrd="0" parTransId="{268F4990-8F88-470E-9F2A-0744111AE56D}" sibTransId="{9671C4E6-5799-413B-8A6D-994FDB379E51}"/>
    <dgm:cxn modelId="{3EDE3D9E-968F-4AC2-BDD5-64329949D49B}" type="presParOf" srcId="{93D7A937-9A2B-4B65-B139-CF12C5F65602}" destId="{B3913C19-8F22-45F0-B9E3-C437CEC822CA}" srcOrd="0" destOrd="0" presId="urn:microsoft.com/office/officeart/2005/8/layout/vList5"/>
    <dgm:cxn modelId="{DD94B56A-46C5-448F-8C36-A3A3D60C05AF}" type="presParOf" srcId="{B3913C19-8F22-45F0-B9E3-C437CEC822CA}" destId="{45DC1308-535F-46F8-B8BF-A53E8747AA42}" srcOrd="0" destOrd="0" presId="urn:microsoft.com/office/officeart/2005/8/layout/vList5"/>
    <dgm:cxn modelId="{35142860-EF4B-40D0-83B3-DE660DD66415}" type="presParOf" srcId="{93D7A937-9A2B-4B65-B139-CF12C5F65602}" destId="{BC0FB8EC-5BF8-45BF-B0B7-E2C310DCFCBB}" srcOrd="1" destOrd="0" presId="urn:microsoft.com/office/officeart/2005/8/layout/vList5"/>
    <dgm:cxn modelId="{55D96D1D-A990-4DD0-B6A7-A91BEA89A95F}" type="presParOf" srcId="{93D7A937-9A2B-4B65-B139-CF12C5F65602}" destId="{91790C7A-9348-4D23-A097-7918EF4CF146}" srcOrd="2" destOrd="0" presId="urn:microsoft.com/office/officeart/2005/8/layout/vList5"/>
    <dgm:cxn modelId="{AE955281-761F-413D-94B5-4D7056A6AC8A}" type="presParOf" srcId="{91790C7A-9348-4D23-A097-7918EF4CF146}" destId="{C83FF743-DB74-40B2-8994-E2B195D588E9}" srcOrd="0" destOrd="0" presId="urn:microsoft.com/office/officeart/2005/8/layout/vList5"/>
    <dgm:cxn modelId="{18C04924-6E64-44D4-916C-16B3524FDF3C}" type="presParOf" srcId="{93D7A937-9A2B-4B65-B139-CF12C5F65602}" destId="{7D35CEBE-797C-4E93-8C70-4EBBC072D328}" srcOrd="3" destOrd="0" presId="urn:microsoft.com/office/officeart/2005/8/layout/vList5"/>
    <dgm:cxn modelId="{7B0108DA-7C95-42BC-9D87-81A3C60C0D9E}" type="presParOf" srcId="{93D7A937-9A2B-4B65-B139-CF12C5F65602}" destId="{9CCF0ED8-B138-4257-8D77-6542E40B4E97}" srcOrd="4" destOrd="0" presId="urn:microsoft.com/office/officeart/2005/8/layout/vList5"/>
    <dgm:cxn modelId="{4F5ADC63-8CF5-4A47-9CEE-4C3912160E2E}" type="presParOf" srcId="{9CCF0ED8-B138-4257-8D77-6542E40B4E97}" destId="{5ABAE2EC-B456-4F55-840B-A916948DFF98}" srcOrd="0" destOrd="0" presId="urn:microsoft.com/office/officeart/2005/8/layout/vList5"/>
    <dgm:cxn modelId="{678E428E-83A2-4EDC-980D-B6BA32E3BA96}" type="presParOf" srcId="{93D7A937-9A2B-4B65-B139-CF12C5F65602}" destId="{21FFFF8F-7498-42AC-A400-4729642844FF}" srcOrd="5" destOrd="0" presId="urn:microsoft.com/office/officeart/2005/8/layout/vList5"/>
    <dgm:cxn modelId="{F23F172C-3AA9-4DFA-977E-FC9227617CA2}" type="presParOf" srcId="{93D7A937-9A2B-4B65-B139-CF12C5F65602}" destId="{2A0BF1B1-7550-43C0-B1B7-5B9662164FC2}" srcOrd="6" destOrd="0" presId="urn:microsoft.com/office/officeart/2005/8/layout/vList5"/>
    <dgm:cxn modelId="{93C8C382-320D-4759-8FE7-BDDCE93B00FC}" type="presParOf" srcId="{2A0BF1B1-7550-43C0-B1B7-5B9662164FC2}" destId="{A11E403A-59F4-4CDF-85D2-A5C9F17CA729}" srcOrd="0" destOrd="0" presId="urn:microsoft.com/office/officeart/2005/8/layout/vList5"/>
    <dgm:cxn modelId="{5CD040EF-5602-4BEC-90BC-2F53AC742A27}" type="presParOf" srcId="{93D7A937-9A2B-4B65-B139-CF12C5F65602}" destId="{FEFFF64F-4D3F-45D9-B1CD-EC719C469DC2}" srcOrd="7" destOrd="0" presId="urn:microsoft.com/office/officeart/2005/8/layout/vList5"/>
    <dgm:cxn modelId="{181B2BC3-84B1-46A6-8002-434A0389B0AA}" type="presParOf" srcId="{93D7A937-9A2B-4B65-B139-CF12C5F65602}" destId="{EA90F2B6-FCD0-477A-9143-A1406E18A620}" srcOrd="8" destOrd="0" presId="urn:microsoft.com/office/officeart/2005/8/layout/vList5"/>
    <dgm:cxn modelId="{C00AA179-EFAA-4E34-9139-887E9D5B75B0}" type="presParOf" srcId="{EA90F2B6-FCD0-477A-9143-A1406E18A620}" destId="{D01A4EEB-3211-466D-828F-09AB43CFEDBD}" srcOrd="0" destOrd="0" presId="urn:microsoft.com/office/officeart/2005/8/layout/vList5"/>
    <dgm:cxn modelId="{FCC1BA3E-6AF9-4FDA-ABEE-E0314A630A89}" type="presParOf" srcId="{93D7A937-9A2B-4B65-B139-CF12C5F65602}" destId="{FBC7D6F3-42D8-4762-8D22-4FEFAA8510F8}" srcOrd="9" destOrd="0" presId="urn:microsoft.com/office/officeart/2005/8/layout/vList5"/>
    <dgm:cxn modelId="{CCEA2239-9877-474A-92CF-1DF547338303}" type="presParOf" srcId="{93D7A937-9A2B-4B65-B139-CF12C5F65602}" destId="{4E1086AC-1415-4725-AB11-F505E12C2968}" srcOrd="10" destOrd="0" presId="urn:microsoft.com/office/officeart/2005/8/layout/vList5"/>
    <dgm:cxn modelId="{1CA1023D-2D80-4009-8321-10BB87231244}" type="presParOf" srcId="{4E1086AC-1415-4725-AB11-F505E12C2968}" destId="{5AE3ACCF-79EC-4C34-B90C-7FE45960D485}" srcOrd="0" destOrd="0" presId="urn:microsoft.com/office/officeart/2005/8/layout/vList5"/>
    <dgm:cxn modelId="{B8736EBB-A0A8-4005-87F4-A2EABA2F27C2}" type="presParOf" srcId="{93D7A937-9A2B-4B65-B139-CF12C5F65602}" destId="{48335A00-807C-471D-B5F2-6689C8839ACB}" srcOrd="11" destOrd="0" presId="urn:microsoft.com/office/officeart/2005/8/layout/vList5"/>
    <dgm:cxn modelId="{44E057FD-7946-46C3-B598-E9DC5BB08B36}" type="presParOf" srcId="{93D7A937-9A2B-4B65-B139-CF12C5F65602}" destId="{ACA7B8F9-BC64-4333-9414-62A55B545E91}" srcOrd="12" destOrd="0" presId="urn:microsoft.com/office/officeart/2005/8/layout/vList5"/>
    <dgm:cxn modelId="{7EE5990E-BD37-4608-9162-A8E5838EBB81}" type="presParOf" srcId="{ACA7B8F9-BC64-4333-9414-62A55B545E91}" destId="{CA5B7F32-20C6-4A9B-82F9-067DDAC7CFD8}"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047537E-B895-4188-A3AD-4609EC37B926}" type="doc">
      <dgm:prSet loTypeId="urn:microsoft.com/office/officeart/2005/8/layout/process4" loCatId="process" qsTypeId="urn:microsoft.com/office/officeart/2005/8/quickstyle/simple1" qsCatId="simple" csTypeId="urn:microsoft.com/office/officeart/2005/8/colors/colorful4" csCatId="colorful" phldr="1"/>
      <dgm:spPr/>
    </dgm:pt>
    <dgm:pt modelId="{72DF348B-B49A-46EE-9AB5-BA467B2FD168}">
      <dgm:prSet phldrT="[Text]" custT="1"/>
      <dgm:spPr>
        <a:solidFill>
          <a:srgbClr val="007299"/>
        </a:solidFill>
        <a:ln>
          <a:noFill/>
        </a:ln>
      </dgm:spPr>
      <dgm:t>
        <a:bodyPr/>
        <a:lstStyle/>
        <a:p>
          <a:r>
            <a:rPr lang="en-US" sz="1200" dirty="0"/>
            <a:t>Student Demo-graphics</a:t>
          </a:r>
        </a:p>
      </dgm:t>
    </dgm:pt>
    <dgm:pt modelId="{6E130F9B-CF24-4AD2-91FA-EC29D012A47B}" type="parTrans" cxnId="{43E52B9E-0686-4972-81F4-56E2B48E4CE0}">
      <dgm:prSet/>
      <dgm:spPr/>
      <dgm:t>
        <a:bodyPr/>
        <a:lstStyle/>
        <a:p>
          <a:endParaRPr lang="en-US"/>
        </a:p>
      </dgm:t>
    </dgm:pt>
    <dgm:pt modelId="{5460E883-3BDD-4D91-B6E9-AAAA93A9645E}" type="sibTrans" cxnId="{43E52B9E-0686-4972-81F4-56E2B48E4CE0}">
      <dgm:prSet/>
      <dgm:spPr/>
      <dgm:t>
        <a:bodyPr/>
        <a:lstStyle/>
        <a:p>
          <a:endParaRPr lang="en-US"/>
        </a:p>
      </dgm:t>
    </dgm:pt>
    <dgm:pt modelId="{083528E5-8CF2-4CB7-9330-62299E1BF5BD}">
      <dgm:prSet phldrT="[Text]" custT="1"/>
      <dgm:spPr>
        <a:solidFill>
          <a:srgbClr val="92278F"/>
        </a:solidFill>
        <a:ln>
          <a:noFill/>
        </a:ln>
      </dgm:spPr>
      <dgm:t>
        <a:bodyPr/>
        <a:lstStyle/>
        <a:p>
          <a:r>
            <a:rPr lang="en-US" sz="1200" dirty="0"/>
            <a:t>School Selection</a:t>
          </a:r>
        </a:p>
      </dgm:t>
    </dgm:pt>
    <dgm:pt modelId="{88C5E0FC-FC0E-487C-8976-22633B95E1EC}" type="parTrans" cxnId="{CC3070B5-B0B7-4CE7-A225-7C40DF2608DB}">
      <dgm:prSet/>
      <dgm:spPr/>
      <dgm:t>
        <a:bodyPr/>
        <a:lstStyle/>
        <a:p>
          <a:endParaRPr lang="en-US"/>
        </a:p>
      </dgm:t>
    </dgm:pt>
    <dgm:pt modelId="{70C4A98B-FA8D-4FDD-8C17-ABC31521E826}" type="sibTrans" cxnId="{CC3070B5-B0B7-4CE7-A225-7C40DF2608DB}">
      <dgm:prSet/>
      <dgm:spPr/>
      <dgm:t>
        <a:bodyPr/>
        <a:lstStyle/>
        <a:p>
          <a:endParaRPr lang="en-US"/>
        </a:p>
      </dgm:t>
    </dgm:pt>
    <dgm:pt modelId="{D5DD64DD-0170-4E90-86FF-312DBE40AA0F}">
      <dgm:prSet phldrT="[Text]" custT="1"/>
      <dgm:spPr>
        <a:solidFill>
          <a:srgbClr val="41762C"/>
        </a:solidFill>
        <a:ln>
          <a:noFill/>
        </a:ln>
      </dgm:spPr>
      <dgm:t>
        <a:bodyPr/>
        <a:lstStyle/>
        <a:p>
          <a:r>
            <a:rPr lang="en-US" sz="1200" dirty="0"/>
            <a:t>Dependency Status</a:t>
          </a:r>
        </a:p>
      </dgm:t>
    </dgm:pt>
    <dgm:pt modelId="{DF6468C4-3ED8-4299-81D0-9A376E39DEEB}" type="parTrans" cxnId="{898EDC79-FBC2-457E-B25A-D29CC1EACC6E}">
      <dgm:prSet/>
      <dgm:spPr/>
      <dgm:t>
        <a:bodyPr/>
        <a:lstStyle/>
        <a:p>
          <a:endParaRPr lang="en-US"/>
        </a:p>
      </dgm:t>
    </dgm:pt>
    <dgm:pt modelId="{45C04D78-E844-4113-8008-9D8FAD7FE47A}" type="sibTrans" cxnId="{898EDC79-FBC2-457E-B25A-D29CC1EACC6E}">
      <dgm:prSet/>
      <dgm:spPr/>
      <dgm:t>
        <a:bodyPr/>
        <a:lstStyle/>
        <a:p>
          <a:endParaRPr lang="en-US"/>
        </a:p>
      </dgm:t>
    </dgm:pt>
    <dgm:pt modelId="{BB52B38B-B644-44AB-8E4D-40DEAC4D0AE5}">
      <dgm:prSet phldrT="[Text]" custT="1"/>
      <dgm:spPr>
        <a:solidFill>
          <a:srgbClr val="FF9900"/>
        </a:solidFill>
        <a:ln>
          <a:noFill/>
        </a:ln>
      </dgm:spPr>
      <dgm:t>
        <a:bodyPr/>
        <a:lstStyle/>
        <a:p>
          <a:r>
            <a:rPr lang="en-US" sz="1200" dirty="0"/>
            <a:t>Parent Demo-graphics</a:t>
          </a:r>
        </a:p>
      </dgm:t>
    </dgm:pt>
    <dgm:pt modelId="{F8448BD0-ADA1-4164-A1A1-881A3D5C8DDC}" type="parTrans" cxnId="{7A939CD7-8F91-4A4C-A637-D8A2E6E849B6}">
      <dgm:prSet/>
      <dgm:spPr/>
      <dgm:t>
        <a:bodyPr/>
        <a:lstStyle/>
        <a:p>
          <a:endParaRPr lang="en-US"/>
        </a:p>
      </dgm:t>
    </dgm:pt>
    <dgm:pt modelId="{72145062-1E5E-4264-ADD4-066ECE988A2D}" type="sibTrans" cxnId="{7A939CD7-8F91-4A4C-A637-D8A2E6E849B6}">
      <dgm:prSet/>
      <dgm:spPr/>
      <dgm:t>
        <a:bodyPr/>
        <a:lstStyle/>
        <a:p>
          <a:endParaRPr lang="en-US"/>
        </a:p>
      </dgm:t>
    </dgm:pt>
    <dgm:pt modelId="{76D9E469-636A-4566-9CC8-0DCBC4AF5B71}">
      <dgm:prSet phldrT="[Text]" custT="1"/>
      <dgm:spPr>
        <a:solidFill>
          <a:srgbClr val="B22134"/>
        </a:solidFill>
        <a:ln>
          <a:noFill/>
        </a:ln>
      </dgm:spPr>
      <dgm:t>
        <a:bodyPr/>
        <a:lstStyle/>
        <a:p>
          <a:r>
            <a:rPr lang="en-US" sz="1200" dirty="0"/>
            <a:t>Financial Information</a:t>
          </a:r>
        </a:p>
      </dgm:t>
    </dgm:pt>
    <dgm:pt modelId="{4402C5E9-D17F-4011-8587-E799B4B7E405}" type="parTrans" cxnId="{24D24707-532D-40F5-8988-9F8D479DAE2E}">
      <dgm:prSet/>
      <dgm:spPr/>
      <dgm:t>
        <a:bodyPr/>
        <a:lstStyle/>
        <a:p>
          <a:endParaRPr lang="en-US"/>
        </a:p>
      </dgm:t>
    </dgm:pt>
    <dgm:pt modelId="{4B646594-898D-4B64-8720-F267E738991A}" type="sibTrans" cxnId="{24D24707-532D-40F5-8988-9F8D479DAE2E}">
      <dgm:prSet/>
      <dgm:spPr/>
      <dgm:t>
        <a:bodyPr/>
        <a:lstStyle/>
        <a:p>
          <a:endParaRPr lang="en-US"/>
        </a:p>
      </dgm:t>
    </dgm:pt>
    <dgm:pt modelId="{F631BCCC-CD7A-4033-B024-A62D3A56A6A9}">
      <dgm:prSet phldrT="[Text]" custT="1"/>
      <dgm:spPr>
        <a:solidFill>
          <a:srgbClr val="004C67"/>
        </a:solidFill>
        <a:ln>
          <a:noFill/>
        </a:ln>
      </dgm:spPr>
      <dgm:t>
        <a:bodyPr/>
        <a:lstStyle/>
        <a:p>
          <a:r>
            <a:rPr lang="en-US" sz="1200" dirty="0"/>
            <a:t>Sign and Submit</a:t>
          </a:r>
        </a:p>
      </dgm:t>
    </dgm:pt>
    <dgm:pt modelId="{B631AAD2-020B-43E0-8264-A5C0260CE862}" type="parTrans" cxnId="{1CD79896-D891-4DB8-BEE1-D423D4B25A9D}">
      <dgm:prSet/>
      <dgm:spPr/>
      <dgm:t>
        <a:bodyPr/>
        <a:lstStyle/>
        <a:p>
          <a:endParaRPr lang="en-US"/>
        </a:p>
      </dgm:t>
    </dgm:pt>
    <dgm:pt modelId="{DED52E25-360B-4A79-BBCD-E0B9256CA483}" type="sibTrans" cxnId="{1CD79896-D891-4DB8-BEE1-D423D4B25A9D}">
      <dgm:prSet/>
      <dgm:spPr/>
      <dgm:t>
        <a:bodyPr/>
        <a:lstStyle/>
        <a:p>
          <a:endParaRPr lang="en-US"/>
        </a:p>
      </dgm:t>
    </dgm:pt>
    <dgm:pt modelId="{85009BF3-737B-429A-8564-96D1A87DBEF2}">
      <dgm:prSet phldrT="[Text]" custT="1"/>
      <dgm:spPr>
        <a:solidFill>
          <a:srgbClr val="E64E23"/>
        </a:solidFill>
        <a:ln>
          <a:noFill/>
        </a:ln>
      </dgm:spPr>
      <dgm:t>
        <a:bodyPr/>
        <a:lstStyle/>
        <a:p>
          <a:r>
            <a:rPr lang="en-US" sz="1200" dirty="0"/>
            <a:t>Confirmation</a:t>
          </a:r>
        </a:p>
      </dgm:t>
    </dgm:pt>
    <dgm:pt modelId="{CCF49468-AE92-48BF-8C3A-EF53A3112759}" type="parTrans" cxnId="{F9FE3B0E-B150-4C5D-855B-CC2A185CD7DD}">
      <dgm:prSet/>
      <dgm:spPr/>
      <dgm:t>
        <a:bodyPr/>
        <a:lstStyle/>
        <a:p>
          <a:endParaRPr lang="en-US"/>
        </a:p>
      </dgm:t>
    </dgm:pt>
    <dgm:pt modelId="{5C717211-BB4B-4E3B-8460-085EF3FED90B}" type="sibTrans" cxnId="{F9FE3B0E-B150-4C5D-855B-CC2A185CD7DD}">
      <dgm:prSet/>
      <dgm:spPr/>
      <dgm:t>
        <a:bodyPr/>
        <a:lstStyle/>
        <a:p>
          <a:endParaRPr lang="en-US"/>
        </a:p>
      </dgm:t>
    </dgm:pt>
    <dgm:pt modelId="{E301901C-B566-AB49-8288-B45069D09AC2}" type="pres">
      <dgm:prSet presAssocID="{B047537E-B895-4188-A3AD-4609EC37B926}" presName="Name0" presStyleCnt="0">
        <dgm:presLayoutVars>
          <dgm:dir/>
          <dgm:animLvl val="lvl"/>
          <dgm:resizeHandles val="exact"/>
        </dgm:presLayoutVars>
      </dgm:prSet>
      <dgm:spPr/>
    </dgm:pt>
    <dgm:pt modelId="{518701F7-4677-9A40-BA11-E14889B52DD2}" type="pres">
      <dgm:prSet presAssocID="{85009BF3-737B-429A-8564-96D1A87DBEF2}" presName="boxAndChildren" presStyleCnt="0"/>
      <dgm:spPr/>
    </dgm:pt>
    <dgm:pt modelId="{133C3B28-548A-0F43-B5CF-E29D770D2238}" type="pres">
      <dgm:prSet presAssocID="{85009BF3-737B-429A-8564-96D1A87DBEF2}" presName="parentTextBox" presStyleLbl="node1" presStyleIdx="0" presStyleCnt="7" custLinFactNeighborX="2189"/>
      <dgm:spPr/>
    </dgm:pt>
    <dgm:pt modelId="{252BD51A-5D53-4F4F-B6E8-AF685FE869A1}" type="pres">
      <dgm:prSet presAssocID="{DED52E25-360B-4A79-BBCD-E0B9256CA483}" presName="sp" presStyleCnt="0"/>
      <dgm:spPr/>
    </dgm:pt>
    <dgm:pt modelId="{B486EA86-5BE1-4B4B-B577-72487DC4E90A}" type="pres">
      <dgm:prSet presAssocID="{F631BCCC-CD7A-4033-B024-A62D3A56A6A9}" presName="arrowAndChildren" presStyleCnt="0"/>
      <dgm:spPr/>
    </dgm:pt>
    <dgm:pt modelId="{9DF7DD93-9B2D-7D40-B5BD-FD18D8C204C3}" type="pres">
      <dgm:prSet presAssocID="{F631BCCC-CD7A-4033-B024-A62D3A56A6A9}" presName="parentTextArrow" presStyleLbl="node1" presStyleIdx="1" presStyleCnt="7"/>
      <dgm:spPr/>
    </dgm:pt>
    <dgm:pt modelId="{12715B03-AEBF-D044-8F39-7A799E927FF9}" type="pres">
      <dgm:prSet presAssocID="{4B646594-898D-4B64-8720-F267E738991A}" presName="sp" presStyleCnt="0"/>
      <dgm:spPr/>
    </dgm:pt>
    <dgm:pt modelId="{8BFEFDA3-A036-5642-86BA-9A102CB79D9A}" type="pres">
      <dgm:prSet presAssocID="{76D9E469-636A-4566-9CC8-0DCBC4AF5B71}" presName="arrowAndChildren" presStyleCnt="0"/>
      <dgm:spPr/>
    </dgm:pt>
    <dgm:pt modelId="{29E1BCAC-B334-C34E-A5E6-49A5A8E0557E}" type="pres">
      <dgm:prSet presAssocID="{76D9E469-636A-4566-9CC8-0DCBC4AF5B71}" presName="parentTextArrow" presStyleLbl="node1" presStyleIdx="2" presStyleCnt="7"/>
      <dgm:spPr/>
    </dgm:pt>
    <dgm:pt modelId="{C2288D65-3129-3547-8044-EB045D07515D}" type="pres">
      <dgm:prSet presAssocID="{72145062-1E5E-4264-ADD4-066ECE988A2D}" presName="sp" presStyleCnt="0"/>
      <dgm:spPr/>
    </dgm:pt>
    <dgm:pt modelId="{67A4E3F1-EE70-5546-9DA2-5040979DEE36}" type="pres">
      <dgm:prSet presAssocID="{BB52B38B-B644-44AB-8E4D-40DEAC4D0AE5}" presName="arrowAndChildren" presStyleCnt="0"/>
      <dgm:spPr/>
    </dgm:pt>
    <dgm:pt modelId="{39B2DCCC-06B2-9147-B85C-251B0B85C69F}" type="pres">
      <dgm:prSet presAssocID="{BB52B38B-B644-44AB-8E4D-40DEAC4D0AE5}" presName="parentTextArrow" presStyleLbl="node1" presStyleIdx="3" presStyleCnt="7"/>
      <dgm:spPr/>
    </dgm:pt>
    <dgm:pt modelId="{6D8D1B1A-A9B2-0D4B-9D50-5C89FA6FD634}" type="pres">
      <dgm:prSet presAssocID="{45C04D78-E844-4113-8008-9D8FAD7FE47A}" presName="sp" presStyleCnt="0"/>
      <dgm:spPr/>
    </dgm:pt>
    <dgm:pt modelId="{D839C45B-64DE-CA4E-B5A5-751704A175F8}" type="pres">
      <dgm:prSet presAssocID="{D5DD64DD-0170-4E90-86FF-312DBE40AA0F}" presName="arrowAndChildren" presStyleCnt="0"/>
      <dgm:spPr/>
    </dgm:pt>
    <dgm:pt modelId="{4447368D-1B42-E042-9157-DE6E7613B097}" type="pres">
      <dgm:prSet presAssocID="{D5DD64DD-0170-4E90-86FF-312DBE40AA0F}" presName="parentTextArrow" presStyleLbl="node1" presStyleIdx="4" presStyleCnt="7"/>
      <dgm:spPr/>
    </dgm:pt>
    <dgm:pt modelId="{7BD5E24F-02D4-B44E-AC02-7C759E7B55CB}" type="pres">
      <dgm:prSet presAssocID="{70C4A98B-FA8D-4FDD-8C17-ABC31521E826}" presName="sp" presStyleCnt="0"/>
      <dgm:spPr/>
    </dgm:pt>
    <dgm:pt modelId="{59790695-90D5-C04D-8EFF-D9D10FCC5996}" type="pres">
      <dgm:prSet presAssocID="{083528E5-8CF2-4CB7-9330-62299E1BF5BD}" presName="arrowAndChildren" presStyleCnt="0"/>
      <dgm:spPr/>
    </dgm:pt>
    <dgm:pt modelId="{93BD7799-E4AE-B940-AEF6-63EB63C43F17}" type="pres">
      <dgm:prSet presAssocID="{083528E5-8CF2-4CB7-9330-62299E1BF5BD}" presName="parentTextArrow" presStyleLbl="node1" presStyleIdx="5" presStyleCnt="7"/>
      <dgm:spPr/>
    </dgm:pt>
    <dgm:pt modelId="{8C92F5C3-50C9-AE47-9684-CE7C20807B75}" type="pres">
      <dgm:prSet presAssocID="{5460E883-3BDD-4D91-B6E9-AAAA93A9645E}" presName="sp" presStyleCnt="0"/>
      <dgm:spPr/>
    </dgm:pt>
    <dgm:pt modelId="{85F479F7-62B0-4C46-852B-2915C96F6B86}" type="pres">
      <dgm:prSet presAssocID="{72DF348B-B49A-46EE-9AB5-BA467B2FD168}" presName="arrowAndChildren" presStyleCnt="0"/>
      <dgm:spPr/>
    </dgm:pt>
    <dgm:pt modelId="{EE233DE5-6285-E84F-9380-108FFBF0714E}" type="pres">
      <dgm:prSet presAssocID="{72DF348B-B49A-46EE-9AB5-BA467B2FD168}" presName="parentTextArrow" presStyleLbl="node1" presStyleIdx="6" presStyleCnt="7"/>
      <dgm:spPr/>
    </dgm:pt>
  </dgm:ptLst>
  <dgm:cxnLst>
    <dgm:cxn modelId="{24D24707-532D-40F5-8988-9F8D479DAE2E}" srcId="{B047537E-B895-4188-A3AD-4609EC37B926}" destId="{76D9E469-636A-4566-9CC8-0DCBC4AF5B71}" srcOrd="4" destOrd="0" parTransId="{4402C5E9-D17F-4011-8587-E799B4B7E405}" sibTransId="{4B646594-898D-4B64-8720-F267E738991A}"/>
    <dgm:cxn modelId="{EE2DBF07-604A-D24F-94B4-E6470FD6284E}" type="presOf" srcId="{76D9E469-636A-4566-9CC8-0DCBC4AF5B71}" destId="{29E1BCAC-B334-C34E-A5E6-49A5A8E0557E}" srcOrd="0" destOrd="0" presId="urn:microsoft.com/office/officeart/2005/8/layout/process4"/>
    <dgm:cxn modelId="{F9FE3B0E-B150-4C5D-855B-CC2A185CD7DD}" srcId="{B047537E-B895-4188-A3AD-4609EC37B926}" destId="{85009BF3-737B-429A-8564-96D1A87DBEF2}" srcOrd="6" destOrd="0" parTransId="{CCF49468-AE92-48BF-8C3A-EF53A3112759}" sibTransId="{5C717211-BB4B-4E3B-8460-085EF3FED90B}"/>
    <dgm:cxn modelId="{BA46D023-6762-5A49-993E-B6A2DCE78776}" type="presOf" srcId="{BB52B38B-B644-44AB-8E4D-40DEAC4D0AE5}" destId="{39B2DCCC-06B2-9147-B85C-251B0B85C69F}" srcOrd="0" destOrd="0" presId="urn:microsoft.com/office/officeart/2005/8/layout/process4"/>
    <dgm:cxn modelId="{724D372B-7A50-954F-B02B-2421EE498B6B}" type="presOf" srcId="{D5DD64DD-0170-4E90-86FF-312DBE40AA0F}" destId="{4447368D-1B42-E042-9157-DE6E7613B097}" srcOrd="0" destOrd="0" presId="urn:microsoft.com/office/officeart/2005/8/layout/process4"/>
    <dgm:cxn modelId="{07FEAC30-89C0-AD47-87D9-603A8739BF58}" type="presOf" srcId="{85009BF3-737B-429A-8564-96D1A87DBEF2}" destId="{133C3B28-548A-0F43-B5CF-E29D770D2238}" srcOrd="0" destOrd="0" presId="urn:microsoft.com/office/officeart/2005/8/layout/process4"/>
    <dgm:cxn modelId="{D5B5C137-E212-C746-9C6F-574DBEEB9B6A}" type="presOf" srcId="{083528E5-8CF2-4CB7-9330-62299E1BF5BD}" destId="{93BD7799-E4AE-B940-AEF6-63EB63C43F17}" srcOrd="0" destOrd="0" presId="urn:microsoft.com/office/officeart/2005/8/layout/process4"/>
    <dgm:cxn modelId="{51EBDC3C-A397-0842-BE1F-5F92696BDD4D}" type="presOf" srcId="{72DF348B-B49A-46EE-9AB5-BA467B2FD168}" destId="{EE233DE5-6285-E84F-9380-108FFBF0714E}" srcOrd="0" destOrd="0" presId="urn:microsoft.com/office/officeart/2005/8/layout/process4"/>
    <dgm:cxn modelId="{898EDC79-FBC2-457E-B25A-D29CC1EACC6E}" srcId="{B047537E-B895-4188-A3AD-4609EC37B926}" destId="{D5DD64DD-0170-4E90-86FF-312DBE40AA0F}" srcOrd="2" destOrd="0" parTransId="{DF6468C4-3ED8-4299-81D0-9A376E39DEEB}" sibTransId="{45C04D78-E844-4113-8008-9D8FAD7FE47A}"/>
    <dgm:cxn modelId="{1CD79896-D891-4DB8-BEE1-D423D4B25A9D}" srcId="{B047537E-B895-4188-A3AD-4609EC37B926}" destId="{F631BCCC-CD7A-4033-B024-A62D3A56A6A9}" srcOrd="5" destOrd="0" parTransId="{B631AAD2-020B-43E0-8264-A5C0260CE862}" sibTransId="{DED52E25-360B-4A79-BBCD-E0B9256CA483}"/>
    <dgm:cxn modelId="{43E52B9E-0686-4972-81F4-56E2B48E4CE0}" srcId="{B047537E-B895-4188-A3AD-4609EC37B926}" destId="{72DF348B-B49A-46EE-9AB5-BA467B2FD168}" srcOrd="0" destOrd="0" parTransId="{6E130F9B-CF24-4AD2-91FA-EC29D012A47B}" sibTransId="{5460E883-3BDD-4D91-B6E9-AAAA93A9645E}"/>
    <dgm:cxn modelId="{CC3070B5-B0B7-4CE7-A225-7C40DF2608DB}" srcId="{B047537E-B895-4188-A3AD-4609EC37B926}" destId="{083528E5-8CF2-4CB7-9330-62299E1BF5BD}" srcOrd="1" destOrd="0" parTransId="{88C5E0FC-FC0E-487C-8976-22633B95E1EC}" sibTransId="{70C4A98B-FA8D-4FDD-8C17-ABC31521E826}"/>
    <dgm:cxn modelId="{05EC42C7-FA85-514B-9ACE-D944A782F84E}" type="presOf" srcId="{B047537E-B895-4188-A3AD-4609EC37B926}" destId="{E301901C-B566-AB49-8288-B45069D09AC2}" srcOrd="0" destOrd="0" presId="urn:microsoft.com/office/officeart/2005/8/layout/process4"/>
    <dgm:cxn modelId="{7A939CD7-8F91-4A4C-A637-D8A2E6E849B6}" srcId="{B047537E-B895-4188-A3AD-4609EC37B926}" destId="{BB52B38B-B644-44AB-8E4D-40DEAC4D0AE5}" srcOrd="3" destOrd="0" parTransId="{F8448BD0-ADA1-4164-A1A1-881A3D5C8DDC}" sibTransId="{72145062-1E5E-4264-ADD4-066ECE988A2D}"/>
    <dgm:cxn modelId="{39D6E4EF-E44E-F94B-A8B6-EB547174FBCE}" type="presOf" srcId="{F631BCCC-CD7A-4033-B024-A62D3A56A6A9}" destId="{9DF7DD93-9B2D-7D40-B5BD-FD18D8C204C3}" srcOrd="0" destOrd="0" presId="urn:microsoft.com/office/officeart/2005/8/layout/process4"/>
    <dgm:cxn modelId="{686EDA77-DE6F-764B-A565-262F645A5446}" type="presParOf" srcId="{E301901C-B566-AB49-8288-B45069D09AC2}" destId="{518701F7-4677-9A40-BA11-E14889B52DD2}" srcOrd="0" destOrd="0" presId="urn:microsoft.com/office/officeart/2005/8/layout/process4"/>
    <dgm:cxn modelId="{698D3405-E80F-E943-9B5D-9998A0BC2D4F}" type="presParOf" srcId="{518701F7-4677-9A40-BA11-E14889B52DD2}" destId="{133C3B28-548A-0F43-B5CF-E29D770D2238}" srcOrd="0" destOrd="0" presId="urn:microsoft.com/office/officeart/2005/8/layout/process4"/>
    <dgm:cxn modelId="{E71E5B72-DF18-814C-BFF8-E7A332252334}" type="presParOf" srcId="{E301901C-B566-AB49-8288-B45069D09AC2}" destId="{252BD51A-5D53-4F4F-B6E8-AF685FE869A1}" srcOrd="1" destOrd="0" presId="urn:microsoft.com/office/officeart/2005/8/layout/process4"/>
    <dgm:cxn modelId="{075618DF-C79A-0E4F-B084-59E25A7D463E}" type="presParOf" srcId="{E301901C-B566-AB49-8288-B45069D09AC2}" destId="{B486EA86-5BE1-4B4B-B577-72487DC4E90A}" srcOrd="2" destOrd="0" presId="urn:microsoft.com/office/officeart/2005/8/layout/process4"/>
    <dgm:cxn modelId="{540E56E6-6F56-4C45-A251-A71180B1CADD}" type="presParOf" srcId="{B486EA86-5BE1-4B4B-B577-72487DC4E90A}" destId="{9DF7DD93-9B2D-7D40-B5BD-FD18D8C204C3}" srcOrd="0" destOrd="0" presId="urn:microsoft.com/office/officeart/2005/8/layout/process4"/>
    <dgm:cxn modelId="{3F43543E-94C7-064A-9570-DE10006337D7}" type="presParOf" srcId="{E301901C-B566-AB49-8288-B45069D09AC2}" destId="{12715B03-AEBF-D044-8F39-7A799E927FF9}" srcOrd="3" destOrd="0" presId="urn:microsoft.com/office/officeart/2005/8/layout/process4"/>
    <dgm:cxn modelId="{F76C9432-EE09-4847-A466-6DA51C6F1A79}" type="presParOf" srcId="{E301901C-B566-AB49-8288-B45069D09AC2}" destId="{8BFEFDA3-A036-5642-86BA-9A102CB79D9A}" srcOrd="4" destOrd="0" presId="urn:microsoft.com/office/officeart/2005/8/layout/process4"/>
    <dgm:cxn modelId="{8FFE8936-CA6D-FD4A-9223-F54E170C7128}" type="presParOf" srcId="{8BFEFDA3-A036-5642-86BA-9A102CB79D9A}" destId="{29E1BCAC-B334-C34E-A5E6-49A5A8E0557E}" srcOrd="0" destOrd="0" presId="urn:microsoft.com/office/officeart/2005/8/layout/process4"/>
    <dgm:cxn modelId="{CCF42767-7CB9-4941-909E-1CA51107C430}" type="presParOf" srcId="{E301901C-B566-AB49-8288-B45069D09AC2}" destId="{C2288D65-3129-3547-8044-EB045D07515D}" srcOrd="5" destOrd="0" presId="urn:microsoft.com/office/officeart/2005/8/layout/process4"/>
    <dgm:cxn modelId="{028A5EB3-AB00-A842-A9FA-87220AA5262D}" type="presParOf" srcId="{E301901C-B566-AB49-8288-B45069D09AC2}" destId="{67A4E3F1-EE70-5546-9DA2-5040979DEE36}" srcOrd="6" destOrd="0" presId="urn:microsoft.com/office/officeart/2005/8/layout/process4"/>
    <dgm:cxn modelId="{D628656E-4BC9-9048-B1D5-D28F42D7F663}" type="presParOf" srcId="{67A4E3F1-EE70-5546-9DA2-5040979DEE36}" destId="{39B2DCCC-06B2-9147-B85C-251B0B85C69F}" srcOrd="0" destOrd="0" presId="urn:microsoft.com/office/officeart/2005/8/layout/process4"/>
    <dgm:cxn modelId="{CA7D2E8C-5E37-9843-9AE6-C8715E2C7E03}" type="presParOf" srcId="{E301901C-B566-AB49-8288-B45069D09AC2}" destId="{6D8D1B1A-A9B2-0D4B-9D50-5C89FA6FD634}" srcOrd="7" destOrd="0" presId="urn:microsoft.com/office/officeart/2005/8/layout/process4"/>
    <dgm:cxn modelId="{7FACEA4C-4214-094B-ADD0-FAE57D1CAB3F}" type="presParOf" srcId="{E301901C-B566-AB49-8288-B45069D09AC2}" destId="{D839C45B-64DE-CA4E-B5A5-751704A175F8}" srcOrd="8" destOrd="0" presId="urn:microsoft.com/office/officeart/2005/8/layout/process4"/>
    <dgm:cxn modelId="{A83CD315-CC60-5A41-9103-D189A32860CD}" type="presParOf" srcId="{D839C45B-64DE-CA4E-B5A5-751704A175F8}" destId="{4447368D-1B42-E042-9157-DE6E7613B097}" srcOrd="0" destOrd="0" presId="urn:microsoft.com/office/officeart/2005/8/layout/process4"/>
    <dgm:cxn modelId="{7E0ADCC3-6448-264D-B448-D5B04857960B}" type="presParOf" srcId="{E301901C-B566-AB49-8288-B45069D09AC2}" destId="{7BD5E24F-02D4-B44E-AC02-7C759E7B55CB}" srcOrd="9" destOrd="0" presId="urn:microsoft.com/office/officeart/2005/8/layout/process4"/>
    <dgm:cxn modelId="{89718830-ABA3-E847-99E2-6672F4C2B512}" type="presParOf" srcId="{E301901C-B566-AB49-8288-B45069D09AC2}" destId="{59790695-90D5-C04D-8EFF-D9D10FCC5996}" srcOrd="10" destOrd="0" presId="urn:microsoft.com/office/officeart/2005/8/layout/process4"/>
    <dgm:cxn modelId="{4EECF389-DDCB-B04F-BBCB-DC5993A06C88}" type="presParOf" srcId="{59790695-90D5-C04D-8EFF-D9D10FCC5996}" destId="{93BD7799-E4AE-B940-AEF6-63EB63C43F17}" srcOrd="0" destOrd="0" presId="urn:microsoft.com/office/officeart/2005/8/layout/process4"/>
    <dgm:cxn modelId="{07B94342-7FDC-9A49-BDB4-7BF1B6FB8FD6}" type="presParOf" srcId="{E301901C-B566-AB49-8288-B45069D09AC2}" destId="{8C92F5C3-50C9-AE47-9684-CE7C20807B75}" srcOrd="11" destOrd="0" presId="urn:microsoft.com/office/officeart/2005/8/layout/process4"/>
    <dgm:cxn modelId="{F89E5635-559B-E347-9955-B69DC69D863D}" type="presParOf" srcId="{E301901C-B566-AB49-8288-B45069D09AC2}" destId="{85F479F7-62B0-4C46-852B-2915C96F6B86}" srcOrd="12" destOrd="0" presId="urn:microsoft.com/office/officeart/2005/8/layout/process4"/>
    <dgm:cxn modelId="{9A59B421-E193-1B4D-9575-3FB47C42866E}" type="presParOf" srcId="{85F479F7-62B0-4C46-852B-2915C96F6B86}" destId="{EE233DE5-6285-E84F-9380-108FFBF0714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C1308-535F-46F8-B8BF-A53E8747AA42}">
      <dsp:nvSpPr>
        <dsp:cNvPr id="0" name=""/>
        <dsp:cNvSpPr/>
      </dsp:nvSpPr>
      <dsp:spPr>
        <a:xfrm>
          <a:off x="2023872" y="412"/>
          <a:ext cx="2276856" cy="661635"/>
        </a:xfrm>
        <a:prstGeom prst="roundRect">
          <a:avLst/>
        </a:prstGeom>
        <a:solidFill>
          <a:srgbClr val="0072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Social Security Number</a:t>
          </a:r>
        </a:p>
      </dsp:txBody>
      <dsp:txXfrm>
        <a:off x="2056170" y="32710"/>
        <a:ext cx="2212260" cy="597039"/>
      </dsp:txXfrm>
    </dsp:sp>
    <dsp:sp modelId="{C83FF743-DB74-40B2-8994-E2B195D588E9}">
      <dsp:nvSpPr>
        <dsp:cNvPr id="0" name=""/>
        <dsp:cNvSpPr/>
      </dsp:nvSpPr>
      <dsp:spPr>
        <a:xfrm>
          <a:off x="2023872" y="695129"/>
          <a:ext cx="2276856" cy="661635"/>
        </a:xfrm>
        <a:prstGeom prst="roundRect">
          <a:avLst/>
        </a:prstGeom>
        <a:solidFill>
          <a:srgbClr val="9227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Username</a:t>
          </a:r>
        </a:p>
      </dsp:txBody>
      <dsp:txXfrm>
        <a:off x="2056170" y="727427"/>
        <a:ext cx="2212260" cy="597039"/>
      </dsp:txXfrm>
    </dsp:sp>
    <dsp:sp modelId="{5ABAE2EC-B456-4F55-840B-A916948DFF98}">
      <dsp:nvSpPr>
        <dsp:cNvPr id="0" name=""/>
        <dsp:cNvSpPr/>
      </dsp:nvSpPr>
      <dsp:spPr>
        <a:xfrm>
          <a:off x="2023872" y="1389846"/>
          <a:ext cx="2276856" cy="661635"/>
        </a:xfrm>
        <a:prstGeom prst="roundRect">
          <a:avLst/>
        </a:prstGeom>
        <a:solidFill>
          <a:srgbClr val="4176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Email Address</a:t>
          </a:r>
        </a:p>
      </dsp:txBody>
      <dsp:txXfrm>
        <a:off x="2056170" y="1422144"/>
        <a:ext cx="2212260" cy="597039"/>
      </dsp:txXfrm>
    </dsp:sp>
    <dsp:sp modelId="{A11E403A-59F4-4CDF-85D2-A5C9F17CA729}">
      <dsp:nvSpPr>
        <dsp:cNvPr id="0" name=""/>
        <dsp:cNvSpPr/>
      </dsp:nvSpPr>
      <dsp:spPr>
        <a:xfrm>
          <a:off x="2023872" y="2084563"/>
          <a:ext cx="2276856" cy="661635"/>
        </a:xfrm>
        <a:prstGeom prst="roundRect">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Password</a:t>
          </a:r>
        </a:p>
      </dsp:txBody>
      <dsp:txXfrm>
        <a:off x="2056170" y="2116861"/>
        <a:ext cx="2212260" cy="597039"/>
      </dsp:txXfrm>
    </dsp:sp>
    <dsp:sp modelId="{D01A4EEB-3211-466D-828F-09AB43CFEDBD}">
      <dsp:nvSpPr>
        <dsp:cNvPr id="0" name=""/>
        <dsp:cNvSpPr/>
      </dsp:nvSpPr>
      <dsp:spPr>
        <a:xfrm>
          <a:off x="2023872" y="2779280"/>
          <a:ext cx="2276856" cy="661635"/>
        </a:xfrm>
        <a:prstGeom prst="roundRect">
          <a:avLst/>
        </a:prstGeom>
        <a:solidFill>
          <a:srgbClr val="B2213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Mobile Phone</a:t>
          </a:r>
        </a:p>
      </dsp:txBody>
      <dsp:txXfrm>
        <a:off x="2056170" y="2811578"/>
        <a:ext cx="2212260" cy="597039"/>
      </dsp:txXfrm>
    </dsp:sp>
    <dsp:sp modelId="{5AE3ACCF-79EC-4C34-B90C-7FE45960D485}">
      <dsp:nvSpPr>
        <dsp:cNvPr id="0" name=""/>
        <dsp:cNvSpPr/>
      </dsp:nvSpPr>
      <dsp:spPr>
        <a:xfrm>
          <a:off x="2023872" y="3473997"/>
          <a:ext cx="2276856" cy="661635"/>
        </a:xfrm>
        <a:prstGeom prst="roundRect">
          <a:avLst/>
        </a:prstGeom>
        <a:solidFill>
          <a:srgbClr val="004C6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Security Questions</a:t>
          </a:r>
        </a:p>
      </dsp:txBody>
      <dsp:txXfrm>
        <a:off x="2056170" y="3506295"/>
        <a:ext cx="2212260" cy="597039"/>
      </dsp:txXfrm>
    </dsp:sp>
    <dsp:sp modelId="{CA5B7F32-20C6-4A9B-82F9-067DDAC7CFD8}">
      <dsp:nvSpPr>
        <dsp:cNvPr id="0" name=""/>
        <dsp:cNvSpPr/>
      </dsp:nvSpPr>
      <dsp:spPr>
        <a:xfrm>
          <a:off x="2023872" y="4168714"/>
          <a:ext cx="2276856" cy="661635"/>
        </a:xfrm>
        <a:prstGeom prst="roundRect">
          <a:avLst/>
        </a:prstGeom>
        <a:solidFill>
          <a:srgbClr val="9227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Enable Two-Step Verification</a:t>
          </a:r>
        </a:p>
      </dsp:txBody>
      <dsp:txXfrm>
        <a:off x="2056170" y="4201012"/>
        <a:ext cx="2212260" cy="5970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C3B28-548A-0F43-B5CF-E29D770D2238}">
      <dsp:nvSpPr>
        <dsp:cNvPr id="0" name=""/>
        <dsp:cNvSpPr/>
      </dsp:nvSpPr>
      <dsp:spPr>
        <a:xfrm>
          <a:off x="0" y="4326957"/>
          <a:ext cx="2743200" cy="473496"/>
        </a:xfrm>
        <a:prstGeom prst="rect">
          <a:avLst/>
        </a:prstGeom>
        <a:solidFill>
          <a:srgbClr val="E64E2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Confirmation</a:t>
          </a:r>
        </a:p>
      </dsp:txBody>
      <dsp:txXfrm>
        <a:off x="0" y="4326957"/>
        <a:ext cx="2743200" cy="473496"/>
      </dsp:txXfrm>
    </dsp:sp>
    <dsp:sp modelId="{9DF7DD93-9B2D-7D40-B5BD-FD18D8C204C3}">
      <dsp:nvSpPr>
        <dsp:cNvPr id="0" name=""/>
        <dsp:cNvSpPr/>
      </dsp:nvSpPr>
      <dsp:spPr>
        <a:xfrm rot="10800000">
          <a:off x="0" y="3605822"/>
          <a:ext cx="2743200" cy="728237"/>
        </a:xfrm>
        <a:prstGeom prst="upArrowCallout">
          <a:avLst/>
        </a:prstGeom>
        <a:solidFill>
          <a:srgbClr val="004C67"/>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Sign and Submit</a:t>
          </a:r>
        </a:p>
      </dsp:txBody>
      <dsp:txXfrm rot="10800000">
        <a:off x="0" y="3605822"/>
        <a:ext cx="2743200" cy="473187"/>
      </dsp:txXfrm>
    </dsp:sp>
    <dsp:sp modelId="{29E1BCAC-B334-C34E-A5E6-49A5A8E0557E}">
      <dsp:nvSpPr>
        <dsp:cNvPr id="0" name=""/>
        <dsp:cNvSpPr/>
      </dsp:nvSpPr>
      <dsp:spPr>
        <a:xfrm rot="10800000">
          <a:off x="0" y="2884687"/>
          <a:ext cx="2743200" cy="728237"/>
        </a:xfrm>
        <a:prstGeom prst="upArrowCallout">
          <a:avLst/>
        </a:prstGeom>
        <a:solidFill>
          <a:srgbClr val="B2213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Financial Information</a:t>
          </a:r>
        </a:p>
      </dsp:txBody>
      <dsp:txXfrm rot="10800000">
        <a:off x="0" y="2884687"/>
        <a:ext cx="2743200" cy="473187"/>
      </dsp:txXfrm>
    </dsp:sp>
    <dsp:sp modelId="{39B2DCCC-06B2-9147-B85C-251B0B85C69F}">
      <dsp:nvSpPr>
        <dsp:cNvPr id="0" name=""/>
        <dsp:cNvSpPr/>
      </dsp:nvSpPr>
      <dsp:spPr>
        <a:xfrm rot="10800000">
          <a:off x="0" y="2163551"/>
          <a:ext cx="2743200" cy="728237"/>
        </a:xfrm>
        <a:prstGeom prst="upArrowCallout">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Parent Demo-graphics</a:t>
          </a:r>
        </a:p>
      </dsp:txBody>
      <dsp:txXfrm rot="10800000">
        <a:off x="0" y="2163551"/>
        <a:ext cx="2743200" cy="473187"/>
      </dsp:txXfrm>
    </dsp:sp>
    <dsp:sp modelId="{4447368D-1B42-E042-9157-DE6E7613B097}">
      <dsp:nvSpPr>
        <dsp:cNvPr id="0" name=""/>
        <dsp:cNvSpPr/>
      </dsp:nvSpPr>
      <dsp:spPr>
        <a:xfrm rot="10800000">
          <a:off x="0" y="1442416"/>
          <a:ext cx="2743200" cy="728237"/>
        </a:xfrm>
        <a:prstGeom prst="upArrowCallout">
          <a:avLst/>
        </a:prstGeom>
        <a:solidFill>
          <a:srgbClr val="41762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Dependency Status</a:t>
          </a:r>
        </a:p>
      </dsp:txBody>
      <dsp:txXfrm rot="10800000">
        <a:off x="0" y="1442416"/>
        <a:ext cx="2743200" cy="473187"/>
      </dsp:txXfrm>
    </dsp:sp>
    <dsp:sp modelId="{93BD7799-E4AE-B940-AEF6-63EB63C43F17}">
      <dsp:nvSpPr>
        <dsp:cNvPr id="0" name=""/>
        <dsp:cNvSpPr/>
      </dsp:nvSpPr>
      <dsp:spPr>
        <a:xfrm rot="10800000">
          <a:off x="0" y="721280"/>
          <a:ext cx="2743200" cy="728237"/>
        </a:xfrm>
        <a:prstGeom prst="upArrowCallout">
          <a:avLst/>
        </a:prstGeom>
        <a:solidFill>
          <a:srgbClr val="92278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School Selection</a:t>
          </a:r>
        </a:p>
      </dsp:txBody>
      <dsp:txXfrm rot="10800000">
        <a:off x="0" y="721280"/>
        <a:ext cx="2743200" cy="473187"/>
      </dsp:txXfrm>
    </dsp:sp>
    <dsp:sp modelId="{EE233DE5-6285-E84F-9380-108FFBF0714E}">
      <dsp:nvSpPr>
        <dsp:cNvPr id="0" name=""/>
        <dsp:cNvSpPr/>
      </dsp:nvSpPr>
      <dsp:spPr>
        <a:xfrm rot="10800000">
          <a:off x="0" y="145"/>
          <a:ext cx="2743200" cy="728237"/>
        </a:xfrm>
        <a:prstGeom prst="upArrowCallout">
          <a:avLst/>
        </a:prstGeom>
        <a:solidFill>
          <a:srgbClr val="00729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Student Demo-graphics</a:t>
          </a:r>
        </a:p>
      </dsp:txBody>
      <dsp:txXfrm rot="10800000">
        <a:off x="0" y="145"/>
        <a:ext cx="2743200" cy="47318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C1A379-47D6-FF40-895B-C7497A5059D0}" type="datetimeFigureOut">
              <a:rPr lang="en-US" smtClean="0"/>
              <a:t>10/27/2022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231663-328D-6346-876C-55E7300A8286}" type="slidenum">
              <a:rPr lang="en-US" smtClean="0"/>
              <a:t>‹#›</a:t>
            </a:fld>
            <a:endParaRPr lang="en-US"/>
          </a:p>
        </p:txBody>
      </p:sp>
    </p:spTree>
    <p:extLst>
      <p:ext uri="{BB962C8B-B14F-4D97-AF65-F5344CB8AC3E}">
        <p14:creationId xmlns:p14="http://schemas.microsoft.com/office/powerpoint/2010/main" val="1051985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A57848-2695-4813-AEC7-BFDFE6F54D75}" type="datetimeFigureOut">
              <a:rPr lang="en-US" smtClean="0"/>
              <a:t>10/27/2022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191128-BACF-4B97-A729-14EA867BE30C}" type="slidenum">
              <a:rPr lang="en-US" smtClean="0"/>
              <a:t>‹#›</a:t>
            </a:fld>
            <a:endParaRPr lang="en-US"/>
          </a:p>
        </p:txBody>
      </p:sp>
    </p:spTree>
    <p:extLst>
      <p:ext uri="{BB962C8B-B14F-4D97-AF65-F5344CB8AC3E}">
        <p14:creationId xmlns:p14="http://schemas.microsoft.com/office/powerpoint/2010/main" val="4123858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91128-BACF-4B97-A729-14EA867BE30C}" type="slidenum">
              <a:rPr lang="en-US" smtClean="0"/>
              <a:t>8</a:t>
            </a:fld>
            <a:endParaRPr lang="en-US"/>
          </a:p>
        </p:txBody>
      </p:sp>
    </p:spTree>
    <p:extLst>
      <p:ext uri="{BB962C8B-B14F-4D97-AF65-F5344CB8AC3E}">
        <p14:creationId xmlns:p14="http://schemas.microsoft.com/office/powerpoint/2010/main" val="3049937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a:t>The FAFSA is a federal form used to determine student eligibility for the following:</a:t>
            </a:r>
          </a:p>
          <a:p>
            <a:pPr marL="540429">
              <a:lnSpc>
                <a:spcPct val="120000"/>
              </a:lnSpc>
            </a:pPr>
            <a:r>
              <a:rPr lang="en-US" dirty="0"/>
              <a:t>Federal programs, such as</a:t>
            </a:r>
            <a:br>
              <a:rPr lang="en-US" dirty="0"/>
            </a:br>
            <a:r>
              <a:rPr lang="en-US" dirty="0"/>
              <a:t>Pell Grants, work-study, and student loans </a:t>
            </a:r>
          </a:p>
          <a:p>
            <a:pPr marL="540429">
              <a:lnSpc>
                <a:spcPct val="120000"/>
              </a:lnSpc>
            </a:pPr>
            <a:r>
              <a:rPr lang="en-US" dirty="0"/>
              <a:t>Some state programs, such as the Pennsylvania State Grant</a:t>
            </a:r>
          </a:p>
          <a:p>
            <a:pPr marL="540429">
              <a:lnSpc>
                <a:spcPct val="120000"/>
              </a:lnSpc>
            </a:pPr>
            <a:r>
              <a:rPr lang="en-US" dirty="0"/>
              <a:t>School programs, such as</a:t>
            </a:r>
            <a:br>
              <a:rPr lang="en-US" dirty="0"/>
            </a:br>
            <a:r>
              <a:rPr lang="en-US" dirty="0"/>
              <a:t>need-based grants and </a:t>
            </a:r>
            <a:br>
              <a:rPr lang="en-US" dirty="0"/>
            </a:br>
            <a:r>
              <a:rPr lang="en-US" dirty="0"/>
              <a:t>scholarships</a:t>
            </a:r>
          </a:p>
          <a:p>
            <a:endParaRPr lang="en-US" dirty="0"/>
          </a:p>
        </p:txBody>
      </p:sp>
      <p:sp>
        <p:nvSpPr>
          <p:cNvPr id="4" name="Slide Number Placeholder 3"/>
          <p:cNvSpPr>
            <a:spLocks noGrp="1"/>
          </p:cNvSpPr>
          <p:nvPr>
            <p:ph type="sldNum" sz="quarter" idx="5"/>
          </p:nvPr>
        </p:nvSpPr>
        <p:spPr/>
        <p:txBody>
          <a:bodyPr/>
          <a:lstStyle/>
          <a:p>
            <a:fld id="{C94071D2-F039-3544-A563-9CED229DC1C3}" type="slidenum">
              <a:rPr lang="en-US" smtClean="0"/>
              <a:t>10</a:t>
            </a:fld>
            <a:endParaRPr lang="en-US"/>
          </a:p>
        </p:txBody>
      </p:sp>
    </p:spTree>
    <p:extLst>
      <p:ext uri="{BB962C8B-B14F-4D97-AF65-F5344CB8AC3E}">
        <p14:creationId xmlns:p14="http://schemas.microsoft.com/office/powerpoint/2010/main" val="2998867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Calibri"/>
                <a:cs typeface="Calibri"/>
              </a:rPr>
              <a:t>Demographic Survey view</a:t>
            </a:r>
            <a:r>
              <a:rPr lang="en-US" sz="1200" dirty="0">
                <a:solidFill>
                  <a:srgbClr val="000000"/>
                </a:solidFill>
                <a:latin typeface="Calibri"/>
                <a:cs typeface="Calibri"/>
              </a:rPr>
              <a:t> </a:t>
            </a:r>
            <a:endParaRPr lang="en-US" sz="1200" b="0" i="0" dirty="0">
              <a:solidFill>
                <a:srgbClr val="000000"/>
              </a:solidFill>
              <a:effectLst/>
              <a:latin typeface="Calibri" panose="020F0502020204030204" pitchFamily="34" charset="0"/>
            </a:endParaRPr>
          </a:p>
          <a:p>
            <a:pPr algn="l"/>
            <a:endParaRPr lang="en-US" sz="1200" b="0" i="0" dirty="0">
              <a:solidFill>
                <a:srgbClr val="000000"/>
              </a:solidFill>
              <a:effectLst/>
              <a:latin typeface="Calibri" panose="020F0502020204030204" pitchFamily="34" charset="0"/>
            </a:endParaRPr>
          </a:p>
          <a:p>
            <a:r>
              <a:rPr lang="en-US" sz="1200" b="0" i="0" dirty="0">
                <a:solidFill>
                  <a:srgbClr val="000000"/>
                </a:solidFill>
                <a:effectLst/>
                <a:latin typeface="Calibri"/>
                <a:cs typeface="Calibri"/>
              </a:rPr>
              <a:t>The demographic survey is new for the 2023 –24 FAFSA® cycle and is only presented once per </a:t>
            </a:r>
            <a:r>
              <a:rPr lang="en-US" sz="1200" dirty="0">
                <a:solidFill>
                  <a:srgbClr val="000000"/>
                </a:solidFill>
                <a:latin typeface="Calibri"/>
                <a:cs typeface="Calibri"/>
              </a:rPr>
              <a:t>transaction</a:t>
            </a:r>
            <a:r>
              <a:rPr lang="en-US" sz="1200" b="0" i="0" dirty="0">
                <a:solidFill>
                  <a:srgbClr val="000000"/>
                </a:solidFill>
                <a:effectLst/>
                <a:latin typeface="Calibri"/>
                <a:cs typeface="Calibri"/>
              </a:rPr>
              <a:t>. Before the user can sign and submit their FAFSA® form, they must respond to the survey.</a:t>
            </a:r>
          </a:p>
          <a:p>
            <a:endParaRPr lang="en-US" dirty="0"/>
          </a:p>
        </p:txBody>
      </p:sp>
      <p:sp>
        <p:nvSpPr>
          <p:cNvPr id="4" name="Slide Number Placeholder 3"/>
          <p:cNvSpPr>
            <a:spLocks noGrp="1"/>
          </p:cNvSpPr>
          <p:nvPr>
            <p:ph type="sldNum" sz="quarter" idx="5"/>
          </p:nvPr>
        </p:nvSpPr>
        <p:spPr/>
        <p:txBody>
          <a:bodyPr/>
          <a:lstStyle/>
          <a:p>
            <a:fld id="{80191128-BACF-4B97-A729-14EA867BE30C}" type="slidenum">
              <a:rPr lang="en-US" smtClean="0"/>
              <a:t>55</a:t>
            </a:fld>
            <a:endParaRPr lang="en-US"/>
          </a:p>
        </p:txBody>
      </p:sp>
    </p:spTree>
    <p:extLst>
      <p:ext uri="{BB962C8B-B14F-4D97-AF65-F5344CB8AC3E}">
        <p14:creationId xmlns:p14="http://schemas.microsoft.com/office/powerpoint/2010/main" val="3053319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91128-BACF-4B97-A729-14EA867BE30C}" type="slidenum">
              <a:rPr lang="en-US" smtClean="0"/>
              <a:t>60</a:t>
            </a:fld>
            <a:endParaRPr lang="en-US"/>
          </a:p>
        </p:txBody>
      </p:sp>
    </p:spTree>
    <p:extLst>
      <p:ext uri="{BB962C8B-B14F-4D97-AF65-F5344CB8AC3E}">
        <p14:creationId xmlns:p14="http://schemas.microsoft.com/office/powerpoint/2010/main" val="140974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191128-BACF-4B97-A729-14EA867BE30C}" type="slidenum">
              <a:rPr lang="en-US" smtClean="0"/>
              <a:t>62</a:t>
            </a:fld>
            <a:endParaRPr lang="en-US"/>
          </a:p>
        </p:txBody>
      </p:sp>
    </p:spTree>
    <p:extLst>
      <p:ext uri="{BB962C8B-B14F-4D97-AF65-F5344CB8AC3E}">
        <p14:creationId xmlns:p14="http://schemas.microsoft.com/office/powerpoint/2010/main" val="169700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4071D2-F039-3544-A563-9CED229DC1C3}" type="slidenum">
              <a:rPr lang="en-US" smtClean="0"/>
              <a:t>63</a:t>
            </a:fld>
            <a:endParaRPr lang="en-US"/>
          </a:p>
        </p:txBody>
      </p:sp>
    </p:spTree>
    <p:extLst>
      <p:ext uri="{BB962C8B-B14F-4D97-AF65-F5344CB8AC3E}">
        <p14:creationId xmlns:p14="http://schemas.microsoft.com/office/powerpoint/2010/main" val="3779355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6237"/>
            <a:ext cx="8229600" cy="4830763"/>
          </a:xfrm>
          <a:prstGeom prst="rect">
            <a:avLst/>
          </a:prstGeom>
        </p:spPr>
        <p:txBody>
          <a:bodyPr>
            <a:normAutofit/>
          </a:bodyPr>
          <a:lstStyle>
            <a:lvl1pPr>
              <a:lnSpc>
                <a:spcPct val="100000"/>
              </a:lnSpc>
              <a:spcBef>
                <a:spcPts val="650"/>
              </a:spcBef>
              <a:spcAft>
                <a:spcPts val="300"/>
              </a:spcAft>
              <a:buClr>
                <a:srgbClr val="007299"/>
              </a:buClr>
              <a:defRPr sz="2800">
                <a:latin typeface="+mn-lt"/>
                <a:cs typeface="Arial"/>
              </a:defRPr>
            </a:lvl1pPr>
            <a:lvl2pPr marL="742950" indent="-285750">
              <a:lnSpc>
                <a:spcPct val="100000"/>
              </a:lnSpc>
              <a:spcBef>
                <a:spcPts val="300"/>
              </a:spcBef>
              <a:spcAft>
                <a:spcPts val="300"/>
              </a:spcAft>
              <a:buClr>
                <a:srgbClr val="007299"/>
              </a:buClr>
              <a:buFont typeface="System Font Regular"/>
              <a:buChar char="-"/>
              <a:defRPr sz="2400">
                <a:latin typeface="+mn-lt"/>
                <a:cs typeface="Arial"/>
              </a:defRPr>
            </a:lvl2pPr>
            <a:lvl3pPr marL="1143000" indent="-228600">
              <a:lnSpc>
                <a:spcPct val="100000"/>
              </a:lnSpc>
              <a:spcBef>
                <a:spcPts val="300"/>
              </a:spcBef>
              <a:spcAft>
                <a:spcPts val="300"/>
              </a:spcAft>
              <a:buClr>
                <a:srgbClr val="007299"/>
              </a:buClr>
              <a:buSzPct val="80000"/>
              <a:buFont typeface="Arial" panose="020B0604020202020204" pitchFamily="34" charset="0"/>
              <a:buChar char="•"/>
              <a:defRPr>
                <a:latin typeface="+mn-lt"/>
                <a:cs typeface="Arial"/>
              </a:defRPr>
            </a:lvl3pPr>
            <a:lvl4pPr>
              <a:lnSpc>
                <a:spcPct val="100000"/>
              </a:lnSpc>
              <a:spcBef>
                <a:spcPts val="300"/>
              </a:spcBef>
              <a:spcAft>
                <a:spcPts val="300"/>
              </a:spcAft>
              <a:buClr>
                <a:srgbClr val="007299"/>
              </a:buClr>
              <a:buSzPct val="70000"/>
              <a:buFont typeface="Lucida Grande"/>
              <a:buChar char="►"/>
              <a:defRPr>
                <a:latin typeface="+mn-lt"/>
                <a:cs typeface="Arial"/>
              </a:defRPr>
            </a:lvl4pPr>
            <a:lvl5pPr>
              <a:lnSpc>
                <a:spcPct val="100000"/>
              </a:lnSpc>
              <a:spcBef>
                <a:spcPts val="300"/>
              </a:spcBef>
              <a:spcAft>
                <a:spcPts val="300"/>
              </a:spcAft>
              <a:buClr>
                <a:srgbClr val="007299"/>
              </a:buClr>
              <a:buFont typeface="Arial"/>
              <a:buChar char="•"/>
              <a:defRPr>
                <a:latin typeface="+mn-lt"/>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D6CEDB0F-AE0F-524A-8461-89D41D78A904}"/>
              </a:ext>
            </a:extLst>
          </p:cNvPr>
          <p:cNvSpPr>
            <a:spLocks noGrp="1"/>
          </p:cNvSpPr>
          <p:nvPr>
            <p:ph type="sldNum" sz="quarter" idx="12"/>
          </p:nvPr>
        </p:nvSpPr>
        <p:spPr>
          <a:xfrm>
            <a:off x="8458200" y="152400"/>
            <a:ext cx="533400" cy="365125"/>
          </a:xfrm>
        </p:spPr>
        <p:txBody>
          <a:bodyPr/>
          <a:lstStyle>
            <a:lvl1pPr algn="r">
              <a:defRPr sz="1400" b="0">
                <a:solidFill>
                  <a:srgbClr val="FFFFFF"/>
                </a:solidFill>
              </a:defRPr>
            </a:lvl1pPr>
          </a:lstStyle>
          <a:p>
            <a:fld id="{3ECAA9F2-51A7-FA4F-B019-4D81CA3B727C}" type="slidenum">
              <a:rPr lang="en-US" smtClean="0"/>
              <a:pPr/>
              <a:t>‹#›</a:t>
            </a:fld>
            <a:endParaRPr lang="en-US" dirty="0"/>
          </a:p>
        </p:txBody>
      </p:sp>
      <p:sp>
        <p:nvSpPr>
          <p:cNvPr id="20" name="Title 1">
            <a:extLst>
              <a:ext uri="{FF2B5EF4-FFF2-40B4-BE49-F238E27FC236}">
                <a16:creationId xmlns:a16="http://schemas.microsoft.com/office/drawing/2014/main" id="{CC48E8D2-0A49-9F45-A7AF-BC2834D21120}"/>
              </a:ext>
            </a:extLst>
          </p:cNvPr>
          <p:cNvSpPr>
            <a:spLocks noGrp="1"/>
          </p:cNvSpPr>
          <p:nvPr>
            <p:ph type="title"/>
          </p:nvPr>
        </p:nvSpPr>
        <p:spPr>
          <a:xfrm>
            <a:off x="457200" y="163541"/>
            <a:ext cx="8001000" cy="1043711"/>
          </a:xfrm>
          <a:prstGeom prst="rect">
            <a:avLst/>
          </a:prstGeom>
        </p:spPr>
        <p:txBody>
          <a:bodyPr anchor="ctr" anchorCtr="0">
            <a:normAutofit/>
          </a:bodyPr>
          <a:lstStyle>
            <a:lvl1pPr algn="l">
              <a:lnSpc>
                <a:spcPct val="100000"/>
              </a:lnSpc>
              <a:defRPr sz="3400" b="1" baseline="0">
                <a:solidFill>
                  <a:srgbClr val="FFFFFF"/>
                </a:solidFill>
                <a:latin typeface="+mj-lt"/>
              </a:defRPr>
            </a:lvl1pPr>
          </a:lstStyle>
          <a:p>
            <a:r>
              <a:rPr lang="en-US" dirty="0"/>
              <a:t>Click to edit Master title style</a:t>
            </a:r>
          </a:p>
        </p:txBody>
      </p:sp>
    </p:spTree>
    <p:extLst>
      <p:ext uri="{BB962C8B-B14F-4D97-AF65-F5344CB8AC3E}">
        <p14:creationId xmlns:p14="http://schemas.microsoft.com/office/powerpoint/2010/main" val="3077709471"/>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458200" y="228600"/>
            <a:ext cx="533400" cy="365125"/>
          </a:xfrm>
        </p:spPr>
        <p:txBody>
          <a:bodyPr/>
          <a:lstStyle>
            <a:lvl1pPr algn="r">
              <a:defRPr sz="1400" b="1">
                <a:solidFill>
                  <a:srgbClr val="74278F"/>
                </a:solidFill>
              </a:defRPr>
            </a:lvl1pPr>
          </a:lstStyle>
          <a:p>
            <a:fld id="{3ECAA9F2-51A7-FA4F-B019-4D81CA3B727C}" type="slidenum">
              <a:rPr lang="en-US" smtClean="0"/>
              <a:pPr/>
              <a:t>‹#›</a:t>
            </a:fld>
            <a:endParaRPr lang="en-US" dirty="0"/>
          </a:p>
        </p:txBody>
      </p:sp>
      <p:sp>
        <p:nvSpPr>
          <p:cNvPr id="9" name="Title 1"/>
          <p:cNvSpPr>
            <a:spLocks noGrp="1"/>
          </p:cNvSpPr>
          <p:nvPr>
            <p:ph type="title"/>
          </p:nvPr>
        </p:nvSpPr>
        <p:spPr>
          <a:xfrm>
            <a:off x="457200" y="228600"/>
            <a:ext cx="8001000" cy="1043711"/>
          </a:xfrm>
          <a:prstGeom prst="rect">
            <a:avLst/>
          </a:prstGeom>
        </p:spPr>
        <p:txBody>
          <a:bodyPr anchor="ctr" anchorCtr="0">
            <a:normAutofit/>
          </a:bodyPr>
          <a:lstStyle>
            <a:lvl1pPr algn="l">
              <a:lnSpc>
                <a:spcPct val="80000"/>
              </a:lnSpc>
              <a:defRPr sz="3400" b="1" baseline="0">
                <a:solidFill>
                  <a:srgbClr val="007299"/>
                </a:solidFill>
              </a:defRPr>
            </a:lvl1pPr>
          </a:lstStyle>
          <a:p>
            <a:r>
              <a:rPr lang="en-US" dirty="0"/>
              <a:t>Click to edit Master title style</a:t>
            </a:r>
          </a:p>
        </p:txBody>
      </p:sp>
      <p:sp>
        <p:nvSpPr>
          <p:cNvPr id="2" name="Content Placeholder 2">
            <a:extLst>
              <a:ext uri="{FF2B5EF4-FFF2-40B4-BE49-F238E27FC236}">
                <a16:creationId xmlns:a16="http://schemas.microsoft.com/office/drawing/2014/main" id="{5AFB4B00-1BC4-6F56-A7A2-44C11D45AB68}"/>
              </a:ext>
            </a:extLst>
          </p:cNvPr>
          <p:cNvSpPr>
            <a:spLocks noGrp="1"/>
          </p:cNvSpPr>
          <p:nvPr>
            <p:ph idx="1"/>
          </p:nvPr>
        </p:nvSpPr>
        <p:spPr>
          <a:xfrm>
            <a:off x="457200" y="1646237"/>
            <a:ext cx="8229600" cy="4830763"/>
          </a:xfrm>
          <a:prstGeom prst="rect">
            <a:avLst/>
          </a:prstGeom>
        </p:spPr>
        <p:txBody>
          <a:bodyPr>
            <a:normAutofit/>
          </a:bodyPr>
          <a:lstStyle>
            <a:lvl1pPr>
              <a:lnSpc>
                <a:spcPct val="100000"/>
              </a:lnSpc>
              <a:spcBef>
                <a:spcPts val="650"/>
              </a:spcBef>
              <a:spcAft>
                <a:spcPts val="300"/>
              </a:spcAft>
              <a:buClr>
                <a:srgbClr val="007299"/>
              </a:buClr>
              <a:defRPr sz="2800">
                <a:latin typeface="+mn-lt"/>
                <a:cs typeface="Arial"/>
              </a:defRPr>
            </a:lvl1pPr>
            <a:lvl2pPr marL="742950" indent="-285750">
              <a:lnSpc>
                <a:spcPct val="100000"/>
              </a:lnSpc>
              <a:spcBef>
                <a:spcPts val="300"/>
              </a:spcBef>
              <a:spcAft>
                <a:spcPts val="300"/>
              </a:spcAft>
              <a:buClr>
                <a:srgbClr val="007299"/>
              </a:buClr>
              <a:buFont typeface="System Font Regular"/>
              <a:buChar char="-"/>
              <a:defRPr sz="2400">
                <a:latin typeface="+mn-lt"/>
                <a:cs typeface="Arial"/>
              </a:defRPr>
            </a:lvl2pPr>
            <a:lvl3pPr marL="1143000" indent="-228600">
              <a:lnSpc>
                <a:spcPct val="100000"/>
              </a:lnSpc>
              <a:spcBef>
                <a:spcPts val="300"/>
              </a:spcBef>
              <a:spcAft>
                <a:spcPts val="300"/>
              </a:spcAft>
              <a:buClr>
                <a:srgbClr val="007299"/>
              </a:buClr>
              <a:buSzPct val="80000"/>
              <a:buFont typeface="Arial" panose="020B0604020202020204" pitchFamily="34" charset="0"/>
              <a:buChar char="•"/>
              <a:defRPr>
                <a:latin typeface="+mn-lt"/>
                <a:cs typeface="Arial"/>
              </a:defRPr>
            </a:lvl3pPr>
            <a:lvl4pPr>
              <a:lnSpc>
                <a:spcPct val="100000"/>
              </a:lnSpc>
              <a:spcBef>
                <a:spcPts val="300"/>
              </a:spcBef>
              <a:spcAft>
                <a:spcPts val="300"/>
              </a:spcAft>
              <a:buClr>
                <a:srgbClr val="007299"/>
              </a:buClr>
              <a:buSzPct val="70000"/>
              <a:buFont typeface="Lucida Grande"/>
              <a:buChar char="►"/>
              <a:defRPr>
                <a:latin typeface="+mn-lt"/>
                <a:cs typeface="Arial"/>
              </a:defRPr>
            </a:lvl4pPr>
            <a:lvl5pPr>
              <a:lnSpc>
                <a:spcPct val="100000"/>
              </a:lnSpc>
              <a:spcBef>
                <a:spcPts val="300"/>
              </a:spcBef>
              <a:spcAft>
                <a:spcPts val="300"/>
              </a:spcAft>
              <a:buClr>
                <a:srgbClr val="007299"/>
              </a:buClr>
              <a:buFont typeface="Arial"/>
              <a:buChar char="•"/>
              <a:defRPr>
                <a:latin typeface="+mn-lt"/>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3903064"/>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088685"/>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01524"/>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Full Color">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23BD17E-5922-1048-A9DE-80530BC03B9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2" name="Date Placeholder 11">
            <a:extLst>
              <a:ext uri="{FF2B5EF4-FFF2-40B4-BE49-F238E27FC236}">
                <a16:creationId xmlns:a16="http://schemas.microsoft.com/office/drawing/2014/main" id="{BE0DF906-2B2A-EB41-A7E8-A4FEE9C9901D}"/>
              </a:ext>
            </a:extLst>
          </p:cNvPr>
          <p:cNvSpPr>
            <a:spLocks noGrp="1"/>
          </p:cNvSpPr>
          <p:nvPr>
            <p:ph type="dt" sz="half" idx="14"/>
          </p:nvPr>
        </p:nvSpPr>
        <p:spPr/>
        <p:txBody>
          <a:bodyPr/>
          <a:lstStyle>
            <a:lvl1pPr>
              <a:defRPr>
                <a:solidFill>
                  <a:schemeClr val="bg1"/>
                </a:solidFill>
              </a:defRPr>
            </a:lvl1pPr>
          </a:lstStyle>
          <a:p>
            <a:fld id="{0887A181-B380-EB42-B40E-FF4E52BD6CA4}" type="datetime1">
              <a:rPr lang="en-US" smtClean="0"/>
              <a:t>10/27/2022</a:t>
            </a:fld>
            <a:endParaRPr lang="en-US"/>
          </a:p>
        </p:txBody>
      </p:sp>
      <p:sp>
        <p:nvSpPr>
          <p:cNvPr id="13" name="Footer Placeholder 12">
            <a:extLst>
              <a:ext uri="{FF2B5EF4-FFF2-40B4-BE49-F238E27FC236}">
                <a16:creationId xmlns:a16="http://schemas.microsoft.com/office/drawing/2014/main" id="{B1436049-8E1F-A040-B64C-234A632E2CAC}"/>
              </a:ext>
            </a:extLst>
          </p:cNvPr>
          <p:cNvSpPr>
            <a:spLocks noGrp="1"/>
          </p:cNvSpPr>
          <p:nvPr>
            <p:ph type="ftr" sz="quarter" idx="15"/>
          </p:nvPr>
        </p:nvSpPr>
        <p:spPr/>
        <p:txBody>
          <a:bodyPr/>
          <a:lstStyle>
            <a:lvl1pPr>
              <a:defRPr b="0">
                <a:solidFill>
                  <a:schemeClr val="bg1"/>
                </a:solidFill>
              </a:defRPr>
            </a:lvl1pPr>
          </a:lstStyle>
          <a:p>
            <a:r>
              <a:rPr lang="en-US"/>
              <a:t>PHEAA – Providing affordable access to higher education.    (Confidential &amp; Proprietary)</a:t>
            </a:r>
            <a:endParaRPr lang="en-US" dirty="0"/>
          </a:p>
        </p:txBody>
      </p:sp>
      <p:sp>
        <p:nvSpPr>
          <p:cNvPr id="14" name="Slide Number Placeholder 13">
            <a:extLst>
              <a:ext uri="{FF2B5EF4-FFF2-40B4-BE49-F238E27FC236}">
                <a16:creationId xmlns:a16="http://schemas.microsoft.com/office/drawing/2014/main" id="{CFDB61C9-F800-4E40-93C9-7280EE77292E}"/>
              </a:ext>
            </a:extLst>
          </p:cNvPr>
          <p:cNvSpPr>
            <a:spLocks noGrp="1"/>
          </p:cNvSpPr>
          <p:nvPr>
            <p:ph type="sldNum" sz="quarter" idx="16"/>
          </p:nvPr>
        </p:nvSpPr>
        <p:spPr/>
        <p:txBody>
          <a:bodyPr/>
          <a:lstStyle>
            <a:lvl1pPr>
              <a:defRPr>
                <a:solidFill>
                  <a:schemeClr val="bg1"/>
                </a:solidFill>
              </a:defRPr>
            </a:lvl1pPr>
          </a:lstStyle>
          <a:p>
            <a:fld id="{4E5E76E0-7555-DF46-8D1D-E44CF309909A}" type="slidenum">
              <a:rPr lang="en-US" smtClean="0"/>
              <a:pPr/>
              <a:t>‹#›</a:t>
            </a:fld>
            <a:endParaRPr lang="en-US" dirty="0"/>
          </a:p>
        </p:txBody>
      </p:sp>
      <p:sp>
        <p:nvSpPr>
          <p:cNvPr id="8" name="Text Placeholder 19">
            <a:extLst>
              <a:ext uri="{FF2B5EF4-FFF2-40B4-BE49-F238E27FC236}">
                <a16:creationId xmlns:a16="http://schemas.microsoft.com/office/drawing/2014/main" id="{13BD726E-C8F8-5B4C-8D07-9341FC6B7051}"/>
              </a:ext>
            </a:extLst>
          </p:cNvPr>
          <p:cNvSpPr>
            <a:spLocks noGrp="1"/>
          </p:cNvSpPr>
          <p:nvPr>
            <p:ph type="body" sz="quarter" idx="17" hasCustomPrompt="1"/>
          </p:nvPr>
        </p:nvSpPr>
        <p:spPr>
          <a:xfrm>
            <a:off x="446656" y="371723"/>
            <a:ext cx="8240144" cy="274320"/>
          </a:xfrm>
        </p:spPr>
        <p:txBody>
          <a:bodyPr tIns="0" bIns="0" anchor="b">
            <a:normAutofit/>
          </a:bodyPr>
          <a:lstStyle>
            <a:lvl1pPr marL="0" indent="0" algn="ctr">
              <a:buFont typeface="Arial" panose="020B0604020202020204" pitchFamily="34" charset="0"/>
              <a:buNone/>
              <a:defRPr sz="1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z="1200" dirty="0"/>
              <a:t>Click to add leading text</a:t>
            </a:r>
            <a:endParaRPr lang="en-US" dirty="0"/>
          </a:p>
        </p:txBody>
      </p:sp>
      <p:sp>
        <p:nvSpPr>
          <p:cNvPr id="3" name="Title 2">
            <a:extLst>
              <a:ext uri="{FF2B5EF4-FFF2-40B4-BE49-F238E27FC236}">
                <a16:creationId xmlns:a16="http://schemas.microsoft.com/office/drawing/2014/main" id="{0CCEF1E9-20D1-364C-9B59-0539C7A4B74A}"/>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15" name="Hexagon 14">
            <a:extLst>
              <a:ext uri="{FF2B5EF4-FFF2-40B4-BE49-F238E27FC236}">
                <a16:creationId xmlns:a16="http://schemas.microsoft.com/office/drawing/2014/main" id="{F90E7142-4F85-3349-A4D8-98FF36F712FF}"/>
              </a:ext>
            </a:extLst>
          </p:cNvPr>
          <p:cNvSpPr/>
          <p:nvPr userDrawn="1"/>
        </p:nvSpPr>
        <p:spPr>
          <a:xfrm>
            <a:off x="3886200" y="1178893"/>
            <a:ext cx="1371600" cy="76655"/>
          </a:xfrm>
          <a:prstGeom prst="hexagon">
            <a:avLst>
              <a:gd name="adj" fmla="val 56073"/>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99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userDrawn="1"/>
        </p:nvSpPr>
        <p:spPr>
          <a:xfrm>
            <a:off x="304800" y="381000"/>
            <a:ext cx="4572000" cy="4114800"/>
          </a:xfrm>
          <a:prstGeom prst="rect">
            <a:avLst/>
          </a:prstGeom>
        </p:spPr>
        <p:txBody>
          <a:bodyPr anchor="ctr"/>
          <a:lstStyle>
            <a:lvl1pPr algn="ctr" defTabSz="914400" rtl="0" eaLnBrk="1" latinLnBrk="0" hangingPunct="1">
              <a:lnSpc>
                <a:spcPct val="90000"/>
              </a:lnSpc>
              <a:spcBef>
                <a:spcPct val="0"/>
              </a:spcBef>
              <a:buNone/>
              <a:defRPr sz="4000" b="1" kern="1200" cap="none">
                <a:solidFill>
                  <a:schemeClr val="tx1"/>
                </a:solidFill>
                <a:effectLst>
                  <a:outerShdw blurRad="50800" dist="38100" algn="tl" rotWithShape="0">
                    <a:schemeClr val="bg1"/>
                  </a:outerShdw>
                </a:effectLst>
                <a:latin typeface="Arial"/>
                <a:ea typeface="+mj-ea"/>
                <a:cs typeface="Arial"/>
              </a:defRPr>
            </a:lvl1pPr>
          </a:lstStyle>
          <a:p>
            <a:pPr algn="l"/>
            <a:r>
              <a:rPr lang="en-US" sz="6600" dirty="0">
                <a:solidFill>
                  <a:schemeClr val="bg1"/>
                </a:solidFill>
                <a:effectLst>
                  <a:outerShdw blurRad="50800" dist="38100" sx="0" sy="0" algn="tl" rotWithShape="0">
                    <a:schemeClr val="bg1"/>
                  </a:outerShdw>
                </a:effectLst>
                <a:latin typeface="+mj-lt"/>
                <a:cs typeface="Open Sans"/>
              </a:rPr>
              <a:t>Financial Aid 101</a:t>
            </a:r>
          </a:p>
        </p:txBody>
      </p:sp>
      <p:sp>
        <p:nvSpPr>
          <p:cNvPr id="11" name="Text Placeholder 10"/>
          <p:cNvSpPr>
            <a:spLocks noGrp="1"/>
          </p:cNvSpPr>
          <p:nvPr>
            <p:ph type="body" sz="quarter" idx="10" hasCustomPrompt="1"/>
          </p:nvPr>
        </p:nvSpPr>
        <p:spPr>
          <a:xfrm>
            <a:off x="304800" y="4648200"/>
            <a:ext cx="8534400" cy="914400"/>
          </a:xfrm>
          <a:prstGeom prst="rect">
            <a:avLst/>
          </a:prstGeom>
        </p:spPr>
        <p:txBody>
          <a:bodyPr vert="horz"/>
          <a:lstStyle>
            <a:lvl1pPr marL="0" indent="0" algn="ctr">
              <a:buNone/>
              <a:defRPr sz="4800" b="1">
                <a:solidFill>
                  <a:srgbClr val="FFFFFF"/>
                </a:solidFill>
              </a:defRPr>
            </a:lvl1pPr>
          </a:lstStyle>
          <a:p>
            <a:pPr lvl="0"/>
            <a:r>
              <a:rPr lang="en-US" dirty="0"/>
              <a:t>Chapter Title</a:t>
            </a:r>
          </a:p>
        </p:txBody>
      </p:sp>
    </p:spTree>
    <p:extLst>
      <p:ext uri="{BB962C8B-B14F-4D97-AF65-F5344CB8AC3E}">
        <p14:creationId xmlns:p14="http://schemas.microsoft.com/office/powerpoint/2010/main" val="1330862766"/>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458200" y="228600"/>
            <a:ext cx="533400" cy="365125"/>
          </a:xfrm>
        </p:spPr>
        <p:txBody>
          <a:bodyPr/>
          <a:lstStyle>
            <a:lvl1pPr algn="r">
              <a:defRPr sz="1400" b="1">
                <a:solidFill>
                  <a:srgbClr val="398AA2"/>
                </a:solidFill>
              </a:defRPr>
            </a:lvl1pPr>
          </a:lstStyle>
          <a:p>
            <a:fld id="{3ECAA9F2-51A7-FA4F-B019-4D81CA3B727C}" type="slidenum">
              <a:rPr lang="en-US" smtClean="0"/>
              <a:pPr/>
              <a:t>‹#›</a:t>
            </a:fld>
            <a:endParaRPr lang="en-US" dirty="0"/>
          </a:p>
        </p:txBody>
      </p:sp>
      <p:sp>
        <p:nvSpPr>
          <p:cNvPr id="9" name="Title 1"/>
          <p:cNvSpPr>
            <a:spLocks noGrp="1"/>
          </p:cNvSpPr>
          <p:nvPr>
            <p:ph type="title"/>
          </p:nvPr>
        </p:nvSpPr>
        <p:spPr>
          <a:xfrm>
            <a:off x="457200" y="228600"/>
            <a:ext cx="8001000" cy="1043711"/>
          </a:xfrm>
          <a:prstGeom prst="rect">
            <a:avLst/>
          </a:prstGeom>
        </p:spPr>
        <p:txBody>
          <a:bodyPr anchor="ctr" anchorCtr="0">
            <a:normAutofit/>
          </a:bodyPr>
          <a:lstStyle>
            <a:lvl1pPr algn="l">
              <a:lnSpc>
                <a:spcPct val="80000"/>
              </a:lnSpc>
              <a:defRPr sz="3400" b="1" baseline="0">
                <a:solidFill>
                  <a:srgbClr val="41762C"/>
                </a:solidFill>
              </a:defRPr>
            </a:lvl1pPr>
          </a:lstStyle>
          <a:p>
            <a:r>
              <a:rPr lang="en-US" dirty="0"/>
              <a:t>Click to edit Master title style</a:t>
            </a:r>
          </a:p>
        </p:txBody>
      </p:sp>
      <p:sp>
        <p:nvSpPr>
          <p:cNvPr id="2" name="Content Placeholder 2">
            <a:extLst>
              <a:ext uri="{FF2B5EF4-FFF2-40B4-BE49-F238E27FC236}">
                <a16:creationId xmlns:a16="http://schemas.microsoft.com/office/drawing/2014/main" id="{F46ED335-A780-FEDC-6E05-37091C06F2F4}"/>
              </a:ext>
            </a:extLst>
          </p:cNvPr>
          <p:cNvSpPr>
            <a:spLocks noGrp="1"/>
          </p:cNvSpPr>
          <p:nvPr>
            <p:ph idx="1"/>
          </p:nvPr>
        </p:nvSpPr>
        <p:spPr>
          <a:xfrm>
            <a:off x="457200" y="1646237"/>
            <a:ext cx="8229600" cy="4830763"/>
          </a:xfrm>
          <a:prstGeom prst="rect">
            <a:avLst/>
          </a:prstGeom>
        </p:spPr>
        <p:txBody>
          <a:bodyPr>
            <a:normAutofit/>
          </a:bodyPr>
          <a:lstStyle>
            <a:lvl1pPr>
              <a:lnSpc>
                <a:spcPct val="100000"/>
              </a:lnSpc>
              <a:spcBef>
                <a:spcPts val="650"/>
              </a:spcBef>
              <a:spcAft>
                <a:spcPts val="300"/>
              </a:spcAft>
              <a:buClr>
                <a:srgbClr val="007299"/>
              </a:buClr>
              <a:defRPr sz="2800">
                <a:latin typeface="+mn-lt"/>
                <a:cs typeface="Arial"/>
              </a:defRPr>
            </a:lvl1pPr>
            <a:lvl2pPr marL="742950" indent="-285750">
              <a:lnSpc>
                <a:spcPct val="100000"/>
              </a:lnSpc>
              <a:spcBef>
                <a:spcPts val="300"/>
              </a:spcBef>
              <a:spcAft>
                <a:spcPts val="300"/>
              </a:spcAft>
              <a:buClr>
                <a:srgbClr val="007299"/>
              </a:buClr>
              <a:buFont typeface="System Font Regular"/>
              <a:buChar char="-"/>
              <a:defRPr sz="2400">
                <a:latin typeface="+mn-lt"/>
                <a:cs typeface="Arial"/>
              </a:defRPr>
            </a:lvl2pPr>
            <a:lvl3pPr marL="1143000" indent="-228600">
              <a:lnSpc>
                <a:spcPct val="100000"/>
              </a:lnSpc>
              <a:spcBef>
                <a:spcPts val="300"/>
              </a:spcBef>
              <a:spcAft>
                <a:spcPts val="300"/>
              </a:spcAft>
              <a:buClr>
                <a:srgbClr val="007299"/>
              </a:buClr>
              <a:buSzPct val="80000"/>
              <a:buFont typeface="Arial" panose="020B0604020202020204" pitchFamily="34" charset="0"/>
              <a:buChar char="•"/>
              <a:defRPr>
                <a:latin typeface="+mn-lt"/>
                <a:cs typeface="Arial"/>
              </a:defRPr>
            </a:lvl3pPr>
            <a:lvl4pPr>
              <a:lnSpc>
                <a:spcPct val="100000"/>
              </a:lnSpc>
              <a:spcBef>
                <a:spcPts val="300"/>
              </a:spcBef>
              <a:spcAft>
                <a:spcPts val="300"/>
              </a:spcAft>
              <a:buClr>
                <a:srgbClr val="007299"/>
              </a:buClr>
              <a:buSzPct val="70000"/>
              <a:buFont typeface="Lucida Grande"/>
              <a:buChar char="►"/>
              <a:defRPr>
                <a:latin typeface="+mn-lt"/>
                <a:cs typeface="Arial"/>
              </a:defRPr>
            </a:lvl4pPr>
            <a:lvl5pPr>
              <a:lnSpc>
                <a:spcPct val="100000"/>
              </a:lnSpc>
              <a:spcBef>
                <a:spcPts val="300"/>
              </a:spcBef>
              <a:spcAft>
                <a:spcPts val="300"/>
              </a:spcAft>
              <a:buClr>
                <a:srgbClr val="007299"/>
              </a:buClr>
              <a:buFont typeface="Arial"/>
              <a:buChar char="•"/>
              <a:defRPr>
                <a:latin typeface="+mn-lt"/>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5302466"/>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600017"/>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878542" y="2209801"/>
            <a:ext cx="5577881" cy="2425143"/>
          </a:xfrm>
          <a:prstGeom prst="rect">
            <a:avLst/>
          </a:prstGeom>
        </p:spPr>
      </p:pic>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35609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393734"/>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A892CBA-5932-E24F-B95D-39113A91E83C}"/>
              </a:ext>
            </a:extLst>
          </p:cNvPr>
          <p:cNvSpPr>
            <a:spLocks noGrp="1"/>
          </p:cNvSpPr>
          <p:nvPr>
            <p:ph type="title"/>
          </p:nvPr>
        </p:nvSpPr>
        <p:spPr>
          <a:xfrm>
            <a:off x="457200" y="163541"/>
            <a:ext cx="8001000" cy="1043711"/>
          </a:xfrm>
          <a:prstGeom prst="rect">
            <a:avLst/>
          </a:prstGeom>
        </p:spPr>
        <p:txBody>
          <a:bodyPr anchor="ctr" anchorCtr="0">
            <a:normAutofit/>
          </a:bodyPr>
          <a:lstStyle>
            <a:lvl1pPr algn="l">
              <a:lnSpc>
                <a:spcPct val="100000"/>
              </a:lnSpc>
              <a:defRPr sz="3400" b="1" baseline="0">
                <a:solidFill>
                  <a:srgbClr val="FFFFFF"/>
                </a:solidFill>
                <a:latin typeface="+mj-lt"/>
              </a:defRPr>
            </a:lvl1pPr>
          </a:lstStyle>
          <a:p>
            <a:r>
              <a:rPr lang="en-US" dirty="0"/>
              <a:t>Click to edit Master title style</a:t>
            </a:r>
          </a:p>
        </p:txBody>
      </p:sp>
      <p:sp>
        <p:nvSpPr>
          <p:cNvPr id="12" name="Slide Number Placeholder 5">
            <a:extLst>
              <a:ext uri="{FF2B5EF4-FFF2-40B4-BE49-F238E27FC236}">
                <a16:creationId xmlns:a16="http://schemas.microsoft.com/office/drawing/2014/main" id="{AAC5BD8B-F336-204F-BF47-3BE02ECE1FB0}"/>
              </a:ext>
            </a:extLst>
          </p:cNvPr>
          <p:cNvSpPr>
            <a:spLocks noGrp="1"/>
          </p:cNvSpPr>
          <p:nvPr>
            <p:ph type="sldNum" sz="quarter" idx="12"/>
          </p:nvPr>
        </p:nvSpPr>
        <p:spPr>
          <a:xfrm>
            <a:off x="8458200" y="152400"/>
            <a:ext cx="533400" cy="365125"/>
          </a:xfrm>
        </p:spPr>
        <p:txBody>
          <a:bodyPr/>
          <a:lstStyle>
            <a:lvl1pPr algn="r">
              <a:defRPr sz="1400" b="0">
                <a:solidFill>
                  <a:srgbClr val="FFFFFF"/>
                </a:solidFill>
              </a:defRPr>
            </a:lvl1pPr>
          </a:lstStyle>
          <a:p>
            <a:fld id="{3ECAA9F2-51A7-FA4F-B019-4D81CA3B727C}" type="slidenum">
              <a:rPr lang="en-US" smtClean="0"/>
              <a:pPr/>
              <a:t>‹#›</a:t>
            </a:fld>
            <a:endParaRPr lang="en-US" dirty="0"/>
          </a:p>
        </p:txBody>
      </p:sp>
      <p:sp>
        <p:nvSpPr>
          <p:cNvPr id="2" name="Content Placeholder 2">
            <a:extLst>
              <a:ext uri="{FF2B5EF4-FFF2-40B4-BE49-F238E27FC236}">
                <a16:creationId xmlns:a16="http://schemas.microsoft.com/office/drawing/2014/main" id="{A39F2367-580E-02B5-66E0-33E105709CC8}"/>
              </a:ext>
            </a:extLst>
          </p:cNvPr>
          <p:cNvSpPr>
            <a:spLocks noGrp="1"/>
          </p:cNvSpPr>
          <p:nvPr>
            <p:ph idx="1"/>
          </p:nvPr>
        </p:nvSpPr>
        <p:spPr>
          <a:xfrm>
            <a:off x="457200" y="1646237"/>
            <a:ext cx="8229600" cy="4830763"/>
          </a:xfrm>
          <a:prstGeom prst="rect">
            <a:avLst/>
          </a:prstGeom>
        </p:spPr>
        <p:txBody>
          <a:bodyPr>
            <a:normAutofit/>
          </a:bodyPr>
          <a:lstStyle>
            <a:lvl1pPr>
              <a:lnSpc>
                <a:spcPct val="100000"/>
              </a:lnSpc>
              <a:spcBef>
                <a:spcPts val="650"/>
              </a:spcBef>
              <a:spcAft>
                <a:spcPts val="300"/>
              </a:spcAft>
              <a:buClr>
                <a:srgbClr val="007299"/>
              </a:buClr>
              <a:defRPr sz="2800">
                <a:latin typeface="+mn-lt"/>
                <a:cs typeface="Arial"/>
              </a:defRPr>
            </a:lvl1pPr>
            <a:lvl2pPr marL="742950" indent="-285750">
              <a:lnSpc>
                <a:spcPct val="100000"/>
              </a:lnSpc>
              <a:spcBef>
                <a:spcPts val="300"/>
              </a:spcBef>
              <a:spcAft>
                <a:spcPts val="300"/>
              </a:spcAft>
              <a:buClr>
                <a:srgbClr val="007299"/>
              </a:buClr>
              <a:buFont typeface="System Font Regular"/>
              <a:buChar char="-"/>
              <a:defRPr sz="2400">
                <a:latin typeface="+mn-lt"/>
                <a:cs typeface="Arial"/>
              </a:defRPr>
            </a:lvl2pPr>
            <a:lvl3pPr marL="1143000" indent="-228600">
              <a:lnSpc>
                <a:spcPct val="100000"/>
              </a:lnSpc>
              <a:spcBef>
                <a:spcPts val="300"/>
              </a:spcBef>
              <a:spcAft>
                <a:spcPts val="300"/>
              </a:spcAft>
              <a:buClr>
                <a:srgbClr val="007299"/>
              </a:buClr>
              <a:buSzPct val="80000"/>
              <a:buFont typeface="Arial" panose="020B0604020202020204" pitchFamily="34" charset="0"/>
              <a:buChar char="•"/>
              <a:defRPr>
                <a:latin typeface="+mn-lt"/>
                <a:cs typeface="Arial"/>
              </a:defRPr>
            </a:lvl3pPr>
            <a:lvl4pPr>
              <a:lnSpc>
                <a:spcPct val="100000"/>
              </a:lnSpc>
              <a:spcBef>
                <a:spcPts val="300"/>
              </a:spcBef>
              <a:spcAft>
                <a:spcPts val="300"/>
              </a:spcAft>
              <a:buClr>
                <a:srgbClr val="007299"/>
              </a:buClr>
              <a:buSzPct val="70000"/>
              <a:buFont typeface="Lucida Grande"/>
              <a:buChar char="►"/>
              <a:defRPr>
                <a:latin typeface="+mn-lt"/>
                <a:cs typeface="Arial"/>
              </a:defRPr>
            </a:lvl4pPr>
            <a:lvl5pPr>
              <a:lnSpc>
                <a:spcPct val="100000"/>
              </a:lnSpc>
              <a:spcBef>
                <a:spcPts val="300"/>
              </a:spcBef>
              <a:spcAft>
                <a:spcPts val="300"/>
              </a:spcAft>
              <a:buClr>
                <a:srgbClr val="007299"/>
              </a:buClr>
              <a:buFont typeface="Arial"/>
              <a:buChar char="•"/>
              <a:defRPr>
                <a:latin typeface="+mn-lt"/>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9134050"/>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userDrawn="1"/>
        </p:nvSpPr>
        <p:spPr>
          <a:xfrm>
            <a:off x="304800" y="381000"/>
            <a:ext cx="4572000" cy="4114800"/>
          </a:xfrm>
          <a:prstGeom prst="rect">
            <a:avLst/>
          </a:prstGeom>
        </p:spPr>
        <p:txBody>
          <a:bodyPr anchor="ctr"/>
          <a:lstStyle>
            <a:lvl1pPr algn="ctr" defTabSz="914400" rtl="0" eaLnBrk="1" latinLnBrk="0" hangingPunct="1">
              <a:lnSpc>
                <a:spcPct val="90000"/>
              </a:lnSpc>
              <a:spcBef>
                <a:spcPct val="0"/>
              </a:spcBef>
              <a:buNone/>
              <a:defRPr sz="4000" b="1" kern="1200" cap="none">
                <a:solidFill>
                  <a:schemeClr val="tx1"/>
                </a:solidFill>
                <a:effectLst>
                  <a:outerShdw blurRad="50800" dist="38100" algn="tl" rotWithShape="0">
                    <a:schemeClr val="bg1"/>
                  </a:outerShdw>
                </a:effectLst>
                <a:latin typeface="Arial"/>
                <a:ea typeface="+mj-ea"/>
                <a:cs typeface="Arial"/>
              </a:defRPr>
            </a:lvl1pPr>
          </a:lstStyle>
          <a:p>
            <a:pPr algn="l"/>
            <a:r>
              <a:rPr lang="en-US" sz="6600" dirty="0">
                <a:solidFill>
                  <a:schemeClr val="bg1"/>
                </a:solidFill>
                <a:effectLst>
                  <a:outerShdw blurRad="50800" dist="38100" sx="0" sy="0" algn="tl" rotWithShape="0">
                    <a:schemeClr val="bg1"/>
                  </a:outerShdw>
                </a:effectLst>
                <a:latin typeface="+mj-lt"/>
                <a:cs typeface="Open Sans"/>
              </a:rPr>
              <a:t>Financial Aid 101</a:t>
            </a:r>
          </a:p>
        </p:txBody>
      </p:sp>
      <p:sp>
        <p:nvSpPr>
          <p:cNvPr id="2" name="Rectangle 1">
            <a:extLst>
              <a:ext uri="{FF2B5EF4-FFF2-40B4-BE49-F238E27FC236}">
                <a16:creationId xmlns:a16="http://schemas.microsoft.com/office/drawing/2014/main" id="{68A75FBD-4A89-4A41-85E7-B58A2E6FA895}"/>
              </a:ext>
            </a:extLst>
          </p:cNvPr>
          <p:cNvSpPr/>
          <p:nvPr userDrawn="1"/>
        </p:nvSpPr>
        <p:spPr>
          <a:xfrm>
            <a:off x="0" y="4343400"/>
            <a:ext cx="9144000" cy="1371600"/>
          </a:xfrm>
          <a:prstGeom prst="rect">
            <a:avLst/>
          </a:prstGeom>
          <a:solidFill>
            <a:srgbClr val="7427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 Placeholder 10">
            <a:extLst>
              <a:ext uri="{FF2B5EF4-FFF2-40B4-BE49-F238E27FC236}">
                <a16:creationId xmlns:a16="http://schemas.microsoft.com/office/drawing/2014/main" id="{6F1C98FD-348E-4D43-B816-9EAA5769A88B}"/>
              </a:ext>
            </a:extLst>
          </p:cNvPr>
          <p:cNvSpPr>
            <a:spLocks noGrp="1"/>
          </p:cNvSpPr>
          <p:nvPr>
            <p:ph type="body" sz="quarter" idx="10" hasCustomPrompt="1"/>
          </p:nvPr>
        </p:nvSpPr>
        <p:spPr>
          <a:xfrm>
            <a:off x="304800" y="4648200"/>
            <a:ext cx="8534400" cy="914400"/>
          </a:xfrm>
          <a:prstGeom prst="rect">
            <a:avLst/>
          </a:prstGeom>
        </p:spPr>
        <p:txBody>
          <a:bodyPr vert="horz"/>
          <a:lstStyle>
            <a:lvl1pPr marL="0" indent="0" algn="ctr">
              <a:buNone/>
              <a:defRPr sz="4800" b="1">
                <a:solidFill>
                  <a:srgbClr val="FFFFFF"/>
                </a:solidFill>
              </a:defRPr>
            </a:lvl1pPr>
          </a:lstStyle>
          <a:p>
            <a:pPr lvl="0"/>
            <a:r>
              <a:rPr lang="en-US" dirty="0"/>
              <a:t>Chapter Title</a:t>
            </a:r>
          </a:p>
        </p:txBody>
      </p:sp>
    </p:spTree>
    <p:extLst>
      <p:ext uri="{BB962C8B-B14F-4D97-AF65-F5344CB8AC3E}">
        <p14:creationId xmlns:p14="http://schemas.microsoft.com/office/powerpoint/2010/main" val="2656780031"/>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56B21-ED8E-4A1D-AF25-BAA65D1FB7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293789"/>
      </p:ext>
    </p:extLst>
  </p:cSld>
  <p:clrMap bg1="lt1" tx1="dk1" bg2="lt2" tx2="dk2" accent1="accent1" accent2="accent2" accent3="accent3" accent4="accent4" accent5="accent5" accent6="accent6" hlink="hlink" folHlink="folHlink"/>
  <p:sldLayoutIdLst>
    <p:sldLayoutId id="2147483675" r:id="rId1"/>
    <p:sldLayoutId id="2147483687" r:id="rId2"/>
    <p:sldLayoutId id="2147483678" r:id="rId3"/>
    <p:sldLayoutId id="2147483685" r:id="rId4"/>
    <p:sldLayoutId id="2147483661" r:id="rId5"/>
    <p:sldLayoutId id="2147483688" r:id="rId6"/>
    <p:sldLayoutId id="2147483693" r:id="rId7"/>
    <p:sldLayoutId id="2147483705" r:id="rId8"/>
    <p:sldLayoutId id="2147483706" r:id="rId9"/>
    <p:sldLayoutId id="2147483707" r:id="rId10"/>
    <p:sldLayoutId id="2147483708" r:id="rId11"/>
    <p:sldLayoutId id="2147483690" r:id="rId12"/>
    <p:sldLayoutId id="2147483709" r:id="rId13"/>
  </p:sldLayoutIdLst>
  <p:transition spd="slow">
    <p:wipe dir="r"/>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hyperlink" Target="http://www.studentaid.gov/"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studentaid.gov/fafsa"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1.sv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jpeg"/><Relationship Id="rId1" Type="http://schemas.openxmlformats.org/officeDocument/2006/relationships/slideLayout" Target="../slideLayouts/slideLayout8.xml"/><Relationship Id="rId4" Type="http://schemas.openxmlformats.org/officeDocument/2006/relationships/image" Target="../media/image41.sv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jpeg"/><Relationship Id="rId1" Type="http://schemas.openxmlformats.org/officeDocument/2006/relationships/slideLayout" Target="../slideLayouts/slideLayout8.xml"/><Relationship Id="rId4" Type="http://schemas.openxmlformats.org/officeDocument/2006/relationships/image" Target="../media/image41.sv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41.svg"/></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jpeg"/><Relationship Id="rId1" Type="http://schemas.openxmlformats.org/officeDocument/2006/relationships/slideLayout" Target="../slideLayouts/slideLayout8.xml"/><Relationship Id="rId4" Type="http://schemas.openxmlformats.org/officeDocument/2006/relationships/image" Target="../media/image41.sv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5.png"/><Relationship Id="rId1" Type="http://schemas.openxmlformats.org/officeDocument/2006/relationships/slideLayout" Target="../slideLayouts/slideLayout8.xml"/><Relationship Id="rId4" Type="http://schemas.openxmlformats.org/officeDocument/2006/relationships/image" Target="../media/image41.sv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6.png"/><Relationship Id="rId1" Type="http://schemas.openxmlformats.org/officeDocument/2006/relationships/slideLayout" Target="../slideLayouts/slideLayout8.xml"/><Relationship Id="rId4" Type="http://schemas.openxmlformats.org/officeDocument/2006/relationships/image" Target="../media/image41.sv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7.png"/><Relationship Id="rId1" Type="http://schemas.openxmlformats.org/officeDocument/2006/relationships/slideLayout" Target="../slideLayouts/slideLayout8.xml"/><Relationship Id="rId4" Type="http://schemas.openxmlformats.org/officeDocument/2006/relationships/image" Target="../media/image41.sv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8.png"/><Relationship Id="rId1" Type="http://schemas.openxmlformats.org/officeDocument/2006/relationships/slideLayout" Target="../slideLayouts/slideLayout8.xml"/><Relationship Id="rId4" Type="http://schemas.openxmlformats.org/officeDocument/2006/relationships/image" Target="../media/image41.svg"/></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hyperlink" Target="https://studentaid.gov/help/browser-requirements" TargetMode="Externa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5" Type="http://schemas.openxmlformats.org/officeDocument/2006/relationships/image" Target="../media/image41.sv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 Id="rId5" Type="http://schemas.openxmlformats.org/officeDocument/2006/relationships/image" Target="../media/image41.sv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0.png"/><Relationship Id="rId1" Type="http://schemas.openxmlformats.org/officeDocument/2006/relationships/slideLayout" Target="../slideLayouts/slideLayout8.xml"/><Relationship Id="rId4" Type="http://schemas.openxmlformats.org/officeDocument/2006/relationships/image" Target="../media/image41.svg"/></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studentaid.gov/fsa-id" TargetMode="Externa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2.png"/><Relationship Id="rId1" Type="http://schemas.openxmlformats.org/officeDocument/2006/relationships/slideLayout" Target="../slideLayouts/slideLayout8.xml"/><Relationship Id="rId4" Type="http://schemas.openxmlformats.org/officeDocument/2006/relationships/image" Target="../media/image41.sv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3.jpeg"/><Relationship Id="rId1" Type="http://schemas.openxmlformats.org/officeDocument/2006/relationships/slideLayout" Target="../slideLayouts/slideLayout8.xml"/><Relationship Id="rId4" Type="http://schemas.openxmlformats.org/officeDocument/2006/relationships/image" Target="../media/image41.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8.xml"/><Relationship Id="rId5" Type="http://schemas.openxmlformats.org/officeDocument/2006/relationships/image" Target="../media/image76.svg"/><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90.emf"/></Relationships>
</file>

<file path=ppt/slides/_rels/slide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8.xml"/><Relationship Id="rId5" Type="http://schemas.openxmlformats.org/officeDocument/2006/relationships/image" Target="../media/image96.emf"/><Relationship Id="rId4" Type="http://schemas.openxmlformats.org/officeDocument/2006/relationships/image" Target="../media/image95.emf"/></Relationships>
</file>

<file path=ppt/slides/_rels/slide66.xml.rels><?xml version="1.0" encoding="UTF-8" standalone="yes"?>
<Relationships xmlns="http://schemas.openxmlformats.org/package/2006/relationships"><Relationship Id="rId2" Type="http://schemas.openxmlformats.org/officeDocument/2006/relationships/hyperlink" Target="mailto:asawdey@pheaa.org" TargetMode="Externa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579BCF-FBC0-42A2-A449-477A7D70E183}"/>
              </a:ext>
            </a:extLst>
          </p:cNvPr>
          <p:cNvSpPr>
            <a:spLocks noGrp="1"/>
          </p:cNvSpPr>
          <p:nvPr>
            <p:ph type="sldNum" sz="quarter" idx="4294967295"/>
          </p:nvPr>
        </p:nvSpPr>
        <p:spPr>
          <a:xfrm>
            <a:off x="8610600" y="152400"/>
            <a:ext cx="533400" cy="365125"/>
          </a:xfrm>
        </p:spPr>
        <p:txBody>
          <a:bodyPr/>
          <a:lstStyle/>
          <a:p>
            <a:fld id="{3ECAA9F2-51A7-FA4F-B019-4D81CA3B727C}" type="slidenum">
              <a:rPr lang="en-US" smtClean="0"/>
              <a:pPr/>
              <a:t>1</a:t>
            </a:fld>
            <a:endParaRPr lang="en-US" dirty="0"/>
          </a:p>
        </p:txBody>
      </p:sp>
      <p:sp>
        <p:nvSpPr>
          <p:cNvPr id="6" name="Title 1">
            <a:extLst>
              <a:ext uri="{FF2B5EF4-FFF2-40B4-BE49-F238E27FC236}">
                <a16:creationId xmlns:a16="http://schemas.microsoft.com/office/drawing/2014/main" id="{83CAAA29-C392-4CCD-9AB1-D2ADC8D78CCC}"/>
              </a:ext>
            </a:extLst>
          </p:cNvPr>
          <p:cNvSpPr txBox="1">
            <a:spLocks/>
          </p:cNvSpPr>
          <p:nvPr/>
        </p:nvSpPr>
        <p:spPr>
          <a:xfrm>
            <a:off x="1485900" y="3390901"/>
            <a:ext cx="6172200" cy="1104899"/>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bg1"/>
                </a:solidFill>
              </a:rPr>
              <a:t>Amy Sloan </a:t>
            </a:r>
          </a:p>
          <a:p>
            <a:r>
              <a:rPr lang="en-US" sz="2800" dirty="0">
                <a:solidFill>
                  <a:schemeClr val="bg1"/>
                </a:solidFill>
              </a:rPr>
              <a:t>Higher Education Access Partner</a:t>
            </a:r>
          </a:p>
          <a:p>
            <a:r>
              <a:rPr lang="en-US" sz="1500" dirty="0">
                <a:solidFill>
                  <a:schemeClr val="bg1"/>
                </a:solidFill>
              </a:rPr>
              <a:t>The webinar will start promptly at 12:00</a:t>
            </a:r>
          </a:p>
        </p:txBody>
      </p:sp>
      <p:sp>
        <p:nvSpPr>
          <p:cNvPr id="9" name="Rectangle 8">
            <a:extLst>
              <a:ext uri="{FF2B5EF4-FFF2-40B4-BE49-F238E27FC236}">
                <a16:creationId xmlns:a16="http://schemas.microsoft.com/office/drawing/2014/main" id="{EA976552-19FF-4486-B398-4019487D25CF}"/>
              </a:ext>
            </a:extLst>
          </p:cNvPr>
          <p:cNvSpPr/>
          <p:nvPr/>
        </p:nvSpPr>
        <p:spPr>
          <a:xfrm>
            <a:off x="0" y="2057400"/>
            <a:ext cx="9144000" cy="1219200"/>
          </a:xfrm>
          <a:prstGeom prst="rect">
            <a:avLst/>
          </a:prstGeom>
          <a:solidFill>
            <a:srgbClr val="EC73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E2EAC416-94D2-40CE-B54D-DA5E19F80B88}"/>
              </a:ext>
            </a:extLst>
          </p:cNvPr>
          <p:cNvSpPr txBox="1">
            <a:spLocks/>
          </p:cNvSpPr>
          <p:nvPr/>
        </p:nvSpPr>
        <p:spPr>
          <a:xfrm>
            <a:off x="1485900" y="2171700"/>
            <a:ext cx="6172200" cy="990600"/>
          </a:xfrm>
          <a:prstGeom prst="rect">
            <a:avLst/>
          </a:prstGeom>
        </p:spPr>
        <p:txBody>
          <a:bodyP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a:solidFill>
                  <a:schemeClr val="bg1"/>
                </a:solidFill>
              </a:rPr>
              <a:t>FAFSA</a:t>
            </a:r>
            <a:r>
              <a:rPr lang="en-US" sz="6000" b="1" dirty="0">
                <a:solidFill>
                  <a:schemeClr val="bg1"/>
                </a:solidFill>
              </a:rPr>
              <a:t> </a:t>
            </a:r>
          </a:p>
          <a:p>
            <a:r>
              <a:rPr lang="en-US" sz="6000" dirty="0">
                <a:solidFill>
                  <a:schemeClr val="bg1"/>
                </a:solidFill>
              </a:rPr>
              <a:t>Line-by-Line Overview</a:t>
            </a:r>
          </a:p>
        </p:txBody>
      </p:sp>
      <p:pic>
        <p:nvPicPr>
          <p:cNvPr id="7" name="Picture 6" descr="PASS_Amy.jpg">
            <a:extLst>
              <a:ext uri="{FF2B5EF4-FFF2-40B4-BE49-F238E27FC236}">
                <a16:creationId xmlns:a16="http://schemas.microsoft.com/office/drawing/2014/main" id="{6774489D-428F-4069-8306-54440DE8BF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38600" y="4850687"/>
            <a:ext cx="1242715" cy="1683879"/>
          </a:xfrm>
          <a:prstGeom prst="rect">
            <a:avLst/>
          </a:prstGeom>
        </p:spPr>
      </p:pic>
    </p:spTree>
    <p:extLst>
      <p:ext uri="{BB962C8B-B14F-4D97-AF65-F5344CB8AC3E}">
        <p14:creationId xmlns:p14="http://schemas.microsoft.com/office/powerpoint/2010/main" val="2211718807"/>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AFC6D09-896B-422C-A899-2A6B842FE93A}"/>
              </a:ext>
            </a:extLst>
          </p:cNvPr>
          <p:cNvSpPr>
            <a:spLocks noGrp="1"/>
          </p:cNvSpPr>
          <p:nvPr>
            <p:ph idx="1"/>
          </p:nvPr>
        </p:nvSpPr>
        <p:spPr>
          <a:xfrm>
            <a:off x="457201" y="1646237"/>
            <a:ext cx="3657599" cy="5211763"/>
          </a:xfrm>
        </p:spPr>
        <p:txBody>
          <a:bodyPr>
            <a:normAutofit/>
          </a:bodyPr>
          <a:lstStyle/>
          <a:p>
            <a:pPr marL="342739" indent="-342739">
              <a:buClr>
                <a:srgbClr val="2FB9D5"/>
              </a:buClr>
              <a:buFont typeface="Arial" pitchFamily="34" charset="0"/>
              <a:buChar char="•"/>
            </a:pPr>
            <a:r>
              <a:rPr lang="en-US" sz="2000" b="1" dirty="0"/>
              <a:t>There is skip logic built into the FAFSA.  Anytime you are asked if you want to skip questions, say yes, you will not be penalized.</a:t>
            </a:r>
          </a:p>
          <a:p>
            <a:pPr marL="0" indent="0">
              <a:buClr>
                <a:srgbClr val="2FB9D5"/>
              </a:buClr>
              <a:buNone/>
            </a:pPr>
            <a:endParaRPr lang="en-US" sz="2000" b="1" dirty="0"/>
          </a:p>
          <a:p>
            <a:pPr marL="342739" indent="-342739">
              <a:buClr>
                <a:srgbClr val="2FB9D5"/>
              </a:buClr>
              <a:buFont typeface="Arial" pitchFamily="34" charset="0"/>
              <a:buChar char="•"/>
            </a:pPr>
            <a:r>
              <a:rPr lang="en-US" sz="2000" b="1" dirty="0"/>
              <a:t>Students </a:t>
            </a:r>
            <a:r>
              <a:rPr lang="en-US" sz="2000" b="1" u="sng" dirty="0"/>
              <a:t>mus</a:t>
            </a:r>
            <a:r>
              <a:rPr lang="en-US" sz="2000" b="1" dirty="0"/>
              <a:t>t file a FAFSA every year they are enrolled in postsecondary education.</a:t>
            </a:r>
          </a:p>
          <a:p>
            <a:pPr marL="0" indent="0">
              <a:buClr>
                <a:srgbClr val="2FB9D5"/>
              </a:buClr>
              <a:buNone/>
            </a:pPr>
            <a:endParaRPr lang="en-US" sz="2000" b="1" dirty="0"/>
          </a:p>
          <a:p>
            <a:pPr marL="342739" indent="-342739">
              <a:buClr>
                <a:srgbClr val="2FB9D5"/>
              </a:buClr>
              <a:buFont typeface="Arial" pitchFamily="34" charset="0"/>
              <a:buChar char="•"/>
            </a:pPr>
            <a:r>
              <a:rPr lang="en-US" sz="2000" b="1" dirty="0"/>
              <a:t>One-stop-shop site: </a:t>
            </a:r>
            <a:r>
              <a:rPr lang="en-US" sz="2000" b="1" dirty="0">
                <a:hlinkClick r:id="rId3"/>
              </a:rPr>
              <a:t>www.studentaid.gov</a:t>
            </a:r>
            <a:r>
              <a:rPr lang="en-US" sz="2000" b="1" dirty="0"/>
              <a:t> or</a:t>
            </a:r>
            <a:endParaRPr lang="en-US" sz="2800" dirty="0"/>
          </a:p>
          <a:p>
            <a:endParaRPr lang="en-US" dirty="0"/>
          </a:p>
        </p:txBody>
      </p:sp>
      <p:sp>
        <p:nvSpPr>
          <p:cNvPr id="7" name="Title 6">
            <a:extLst>
              <a:ext uri="{FF2B5EF4-FFF2-40B4-BE49-F238E27FC236}">
                <a16:creationId xmlns:a16="http://schemas.microsoft.com/office/drawing/2014/main" id="{0425CA92-EB97-4930-86A4-6F27EE3A1DCB}"/>
              </a:ext>
            </a:extLst>
          </p:cNvPr>
          <p:cNvSpPr>
            <a:spLocks noGrp="1"/>
          </p:cNvSpPr>
          <p:nvPr>
            <p:ph type="title"/>
          </p:nvPr>
        </p:nvSpPr>
        <p:spPr>
          <a:xfrm>
            <a:off x="457200" y="327889"/>
            <a:ext cx="8001000" cy="1043711"/>
          </a:xfrm>
        </p:spPr>
        <p:txBody>
          <a:bodyPr>
            <a:normAutofit fontScale="90000"/>
          </a:bodyPr>
          <a:lstStyle/>
          <a:p>
            <a:r>
              <a:rPr lang="en-US" dirty="0"/>
              <a:t>Free Application for Federal Student Aid</a:t>
            </a:r>
            <a:br>
              <a:rPr lang="en-US" dirty="0"/>
            </a:br>
            <a:r>
              <a:rPr lang="en-US" dirty="0"/>
              <a:t>FAFSA - </a:t>
            </a:r>
            <a:r>
              <a:rPr lang="en-US" dirty="0">
                <a:solidFill>
                  <a:schemeClr val="bg1"/>
                </a:solidFill>
                <a:hlinkClick r:id="rId3">
                  <a:extLst>
                    <a:ext uri="{A12FA001-AC4F-418D-AE19-62706E023703}">
                      <ahyp:hlinkClr xmlns:ahyp="http://schemas.microsoft.com/office/drawing/2018/hyperlinkcolor" val="tx"/>
                    </a:ext>
                  </a:extLst>
                </a:hlinkClick>
              </a:rPr>
              <a:t>www.studentaid.gov</a:t>
            </a:r>
            <a:r>
              <a:rPr lang="en-US" dirty="0">
                <a:solidFill>
                  <a:schemeClr val="bg1"/>
                </a:solidFill>
              </a:rPr>
              <a:t> </a:t>
            </a:r>
          </a:p>
        </p:txBody>
      </p:sp>
      <p:sp>
        <p:nvSpPr>
          <p:cNvPr id="6" name="Slide Number Placeholder 5">
            <a:extLst>
              <a:ext uri="{FF2B5EF4-FFF2-40B4-BE49-F238E27FC236}">
                <a16:creationId xmlns:a16="http://schemas.microsoft.com/office/drawing/2014/main" id="{40F8D71E-AD9D-4916-8BE2-2AD4C6FE299B}"/>
              </a:ext>
            </a:extLst>
          </p:cNvPr>
          <p:cNvSpPr>
            <a:spLocks noGrp="1"/>
          </p:cNvSpPr>
          <p:nvPr>
            <p:ph type="sldNum" sz="quarter" idx="12"/>
          </p:nvPr>
        </p:nvSpPr>
        <p:spPr/>
        <p:txBody>
          <a:bodyPr/>
          <a:lstStyle/>
          <a:p>
            <a:fld id="{4E5E76E0-7555-DF46-8D1D-E44CF309909A}" type="slidenum">
              <a:rPr lang="en-US" smtClean="0"/>
              <a:pPr/>
              <a:t>10</a:t>
            </a:fld>
            <a:endParaRPr lang="en-US" dirty="0"/>
          </a:p>
        </p:txBody>
      </p:sp>
      <p:pic>
        <p:nvPicPr>
          <p:cNvPr id="12" name="Content Placeholder 4" descr="StudentAid.gov Home view&#10;&#10;Screenshot of the StudentAid.gov homepage">
            <a:extLst>
              <a:ext uri="{FF2B5EF4-FFF2-40B4-BE49-F238E27FC236}">
                <a16:creationId xmlns:a16="http://schemas.microsoft.com/office/drawing/2014/main" id="{F380FB68-2597-4659-946A-19759A1572A2}"/>
              </a:ext>
            </a:extLst>
          </p:cNvPr>
          <p:cNvPicPr>
            <a:picLocks noChangeAspect="1"/>
          </p:cNvPicPr>
          <p:nvPr/>
        </p:nvPicPr>
        <p:blipFill>
          <a:blip r:embed="rId4"/>
          <a:stretch>
            <a:fillRect/>
          </a:stretch>
        </p:blipFill>
        <p:spPr>
          <a:xfrm>
            <a:off x="4191000" y="1600200"/>
            <a:ext cx="4953000" cy="4572000"/>
          </a:xfrm>
          <a:prstGeom prst="rect">
            <a:avLst/>
          </a:prstGeom>
          <a:ln w="12700">
            <a:solidFill>
              <a:schemeClr val="tx1"/>
            </a:solidFill>
          </a:ln>
        </p:spPr>
      </p:pic>
    </p:spTree>
    <p:extLst>
      <p:ext uri="{BB962C8B-B14F-4D97-AF65-F5344CB8AC3E}">
        <p14:creationId xmlns:p14="http://schemas.microsoft.com/office/powerpoint/2010/main" val="3715251331"/>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4B65F-244A-412A-9F6B-5BFD14A1789E}"/>
              </a:ext>
            </a:extLst>
          </p:cNvPr>
          <p:cNvSpPr>
            <a:spLocks noGrp="1"/>
          </p:cNvSpPr>
          <p:nvPr>
            <p:ph type="title"/>
          </p:nvPr>
        </p:nvSpPr>
        <p:spPr/>
        <p:txBody>
          <a:bodyPr>
            <a:normAutofit fontScale="90000"/>
          </a:bodyPr>
          <a:lstStyle/>
          <a:p>
            <a:r>
              <a:rPr lang="en-US" dirty="0"/>
              <a:t>FAFSA Landing Page – </a:t>
            </a:r>
            <a:r>
              <a:rPr lang="en-US" dirty="0">
                <a:hlinkClick r:id="rId2"/>
              </a:rPr>
              <a:t>www.studentaid.gov/fafsa</a:t>
            </a:r>
            <a:r>
              <a:rPr lang="en-US" dirty="0"/>
              <a:t> </a:t>
            </a:r>
          </a:p>
        </p:txBody>
      </p:sp>
      <p:sp>
        <p:nvSpPr>
          <p:cNvPr id="3" name="Slide Number Placeholder 2">
            <a:extLst>
              <a:ext uri="{FF2B5EF4-FFF2-40B4-BE49-F238E27FC236}">
                <a16:creationId xmlns:a16="http://schemas.microsoft.com/office/drawing/2014/main" id="{2951EE26-AF67-4E8B-BD84-D1A705CD4CA3}"/>
              </a:ext>
            </a:extLst>
          </p:cNvPr>
          <p:cNvSpPr>
            <a:spLocks noGrp="1"/>
          </p:cNvSpPr>
          <p:nvPr>
            <p:ph type="sldNum" sz="quarter" idx="12"/>
          </p:nvPr>
        </p:nvSpPr>
        <p:spPr/>
        <p:txBody>
          <a:bodyPr/>
          <a:lstStyle/>
          <a:p>
            <a:fld id="{3ECAA9F2-51A7-FA4F-B019-4D81CA3B727C}" type="slidenum">
              <a:rPr lang="en-US" smtClean="0"/>
              <a:pPr/>
              <a:t>11</a:t>
            </a:fld>
            <a:endParaRPr lang="en-US" dirty="0"/>
          </a:p>
        </p:txBody>
      </p:sp>
      <p:pic>
        <p:nvPicPr>
          <p:cNvPr id="5" name="Picture 3" descr="FAFSA® Form Landing Page view&#10;&#10;The user may land on this page using a direct link to the FAFSA form or selecting the &quot;Complete the FAFSA Form&quot; link under the “FAFSA® Form&quot; menu on the StudentAid.gov home page. The FAFSA® Form Landing Page directs new users to the “Start Here” button and returning users to the “Log In” button. For the purpose of this presentation, the applicant is beginning a new application.">
            <a:extLst>
              <a:ext uri="{FF2B5EF4-FFF2-40B4-BE49-F238E27FC236}">
                <a16:creationId xmlns:a16="http://schemas.microsoft.com/office/drawing/2014/main" id="{012A65F2-9457-4F63-81AE-063F0C020509}"/>
              </a:ext>
            </a:extLst>
          </p:cNvPr>
          <p:cNvPicPr>
            <a:picLocks noChangeAspect="1"/>
          </p:cNvPicPr>
          <p:nvPr/>
        </p:nvPicPr>
        <p:blipFill rotWithShape="1">
          <a:blip r:embed="rId3"/>
          <a:srcRect t="8958" r="11687" b="1280"/>
          <a:stretch/>
        </p:blipFill>
        <p:spPr>
          <a:xfrm>
            <a:off x="78858" y="1752601"/>
            <a:ext cx="8986284" cy="4343400"/>
          </a:xfrm>
          <a:prstGeom prst="rect">
            <a:avLst/>
          </a:prstGeom>
          <a:ln>
            <a:solidFill>
              <a:schemeClr val="accent2"/>
            </a:solidFill>
          </a:ln>
        </p:spPr>
      </p:pic>
    </p:spTree>
    <p:extLst>
      <p:ext uri="{BB962C8B-B14F-4D97-AF65-F5344CB8AC3E}">
        <p14:creationId xmlns:p14="http://schemas.microsoft.com/office/powerpoint/2010/main" val="3770704758"/>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18E0-7B88-42C3-A503-88BFB3EFC18D}"/>
              </a:ext>
            </a:extLst>
          </p:cNvPr>
          <p:cNvSpPr>
            <a:spLocks noGrp="1"/>
          </p:cNvSpPr>
          <p:nvPr>
            <p:ph type="title"/>
          </p:nvPr>
        </p:nvSpPr>
        <p:spPr/>
        <p:txBody>
          <a:bodyPr/>
          <a:lstStyle/>
          <a:p>
            <a:r>
              <a:rPr lang="en-US" dirty="0"/>
              <a:t>Role Selection</a:t>
            </a:r>
          </a:p>
        </p:txBody>
      </p:sp>
      <p:sp>
        <p:nvSpPr>
          <p:cNvPr id="3" name="Slide Number Placeholder 2">
            <a:extLst>
              <a:ext uri="{FF2B5EF4-FFF2-40B4-BE49-F238E27FC236}">
                <a16:creationId xmlns:a16="http://schemas.microsoft.com/office/drawing/2014/main" id="{E5064EBC-D1C2-4341-8ABD-4B81F1978946}"/>
              </a:ext>
            </a:extLst>
          </p:cNvPr>
          <p:cNvSpPr>
            <a:spLocks noGrp="1"/>
          </p:cNvSpPr>
          <p:nvPr>
            <p:ph type="sldNum" sz="quarter" idx="12"/>
          </p:nvPr>
        </p:nvSpPr>
        <p:spPr/>
        <p:txBody>
          <a:bodyPr/>
          <a:lstStyle/>
          <a:p>
            <a:fld id="{3ECAA9F2-51A7-FA4F-B019-4D81CA3B727C}" type="slidenum">
              <a:rPr lang="en-US" smtClean="0"/>
              <a:pPr/>
              <a:t>12</a:t>
            </a:fld>
            <a:endParaRPr lang="en-US" dirty="0"/>
          </a:p>
        </p:txBody>
      </p:sp>
      <p:pic>
        <p:nvPicPr>
          <p:cNvPr id="5" name="Picture 4" descr="Role Selection (1 of 3) view&#10;&#10;The user can select the applicable role to fill out the FAFSA® form: student, parent of a student, or preparer helping a student.">
            <a:extLst>
              <a:ext uri="{FF2B5EF4-FFF2-40B4-BE49-F238E27FC236}">
                <a16:creationId xmlns:a16="http://schemas.microsoft.com/office/drawing/2014/main" id="{16174B6F-C1D6-4FFC-962B-B32AD5182425}"/>
              </a:ext>
            </a:extLst>
          </p:cNvPr>
          <p:cNvPicPr>
            <a:picLocks noChangeAspect="1"/>
          </p:cNvPicPr>
          <p:nvPr/>
        </p:nvPicPr>
        <p:blipFill>
          <a:blip r:embed="rId2"/>
          <a:stretch>
            <a:fillRect/>
          </a:stretch>
        </p:blipFill>
        <p:spPr>
          <a:xfrm>
            <a:off x="1063487" y="1526762"/>
            <a:ext cx="6788426" cy="5137571"/>
          </a:xfrm>
          <a:prstGeom prst="rect">
            <a:avLst/>
          </a:prstGeom>
          <a:solidFill>
            <a:schemeClr val="accent2"/>
          </a:solidFill>
          <a:ln>
            <a:solidFill>
              <a:schemeClr val="accent2"/>
            </a:solidFill>
          </a:ln>
        </p:spPr>
      </p:pic>
    </p:spTree>
    <p:extLst>
      <p:ext uri="{BB962C8B-B14F-4D97-AF65-F5344CB8AC3E}">
        <p14:creationId xmlns:p14="http://schemas.microsoft.com/office/powerpoint/2010/main" val="1472800489"/>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23F27-BDE1-4A64-BCCB-C0D9D69F32A8}"/>
              </a:ext>
            </a:extLst>
          </p:cNvPr>
          <p:cNvSpPr>
            <a:spLocks noGrp="1"/>
          </p:cNvSpPr>
          <p:nvPr>
            <p:ph type="title"/>
          </p:nvPr>
        </p:nvSpPr>
        <p:spPr/>
        <p:txBody>
          <a:bodyPr/>
          <a:lstStyle/>
          <a:p>
            <a:r>
              <a:rPr lang="en-US" dirty="0"/>
              <a:t>Log In</a:t>
            </a:r>
          </a:p>
        </p:txBody>
      </p:sp>
      <p:sp>
        <p:nvSpPr>
          <p:cNvPr id="3" name="Slide Number Placeholder 2">
            <a:extLst>
              <a:ext uri="{FF2B5EF4-FFF2-40B4-BE49-F238E27FC236}">
                <a16:creationId xmlns:a16="http://schemas.microsoft.com/office/drawing/2014/main" id="{954091C9-465A-45C0-95DA-2E2EF3BE36BD}"/>
              </a:ext>
            </a:extLst>
          </p:cNvPr>
          <p:cNvSpPr>
            <a:spLocks noGrp="1"/>
          </p:cNvSpPr>
          <p:nvPr>
            <p:ph type="sldNum" sz="quarter" idx="12"/>
          </p:nvPr>
        </p:nvSpPr>
        <p:spPr/>
        <p:txBody>
          <a:bodyPr/>
          <a:lstStyle/>
          <a:p>
            <a:fld id="{3ECAA9F2-51A7-FA4F-B019-4D81CA3B727C}" type="slidenum">
              <a:rPr lang="en-US" smtClean="0"/>
              <a:pPr/>
              <a:t>13</a:t>
            </a:fld>
            <a:endParaRPr lang="en-US" dirty="0"/>
          </a:p>
        </p:txBody>
      </p:sp>
      <p:pic>
        <p:nvPicPr>
          <p:cNvPr id="6" name="Picture 5" descr="Role Selection (2 of 3) view&#10;&#10;For this presentation, the user selects the student role. The form asks the user to log in, create an FSA ID, or start the form with personal identifiers. ">
            <a:extLst>
              <a:ext uri="{FF2B5EF4-FFF2-40B4-BE49-F238E27FC236}">
                <a16:creationId xmlns:a16="http://schemas.microsoft.com/office/drawing/2014/main" id="{4AE3FC1D-6C70-40B4-B632-5B402C156F9A}"/>
              </a:ext>
            </a:extLst>
          </p:cNvPr>
          <p:cNvPicPr>
            <a:picLocks noChangeAspect="1"/>
          </p:cNvPicPr>
          <p:nvPr/>
        </p:nvPicPr>
        <p:blipFill>
          <a:blip r:embed="rId2"/>
          <a:stretch>
            <a:fillRect/>
          </a:stretch>
        </p:blipFill>
        <p:spPr>
          <a:xfrm>
            <a:off x="482009" y="1447800"/>
            <a:ext cx="6224444" cy="3200400"/>
          </a:xfrm>
          <a:prstGeom prst="rect">
            <a:avLst/>
          </a:prstGeom>
          <a:ln>
            <a:solidFill>
              <a:schemeClr val="accent2"/>
            </a:solidFill>
          </a:ln>
        </p:spPr>
      </p:pic>
      <p:pic>
        <p:nvPicPr>
          <p:cNvPr id="5" name="Picture 4" descr="Log In view&#10;&#10;If the user selects the &quot;Log In to Continue&quot; button, on the Roles page ,the user is prompted to enter their FSA ID (account username and password). If the user doesn't have an FSA ID, the user can select &quot;Create an Account&quot; to create an FSA ID.">
            <a:extLst>
              <a:ext uri="{FF2B5EF4-FFF2-40B4-BE49-F238E27FC236}">
                <a16:creationId xmlns:a16="http://schemas.microsoft.com/office/drawing/2014/main" id="{0A74C64C-F8AC-46CA-B5F4-8F57D0B295D7}"/>
              </a:ext>
            </a:extLst>
          </p:cNvPr>
          <p:cNvPicPr>
            <a:picLocks noChangeAspect="1"/>
          </p:cNvPicPr>
          <p:nvPr/>
        </p:nvPicPr>
        <p:blipFill rotWithShape="1">
          <a:blip r:embed="rId3"/>
          <a:srcRect l="13500" t="24593" r="50000" b="21797"/>
          <a:stretch/>
        </p:blipFill>
        <p:spPr>
          <a:xfrm>
            <a:off x="4724400" y="3352800"/>
            <a:ext cx="4159858" cy="3276600"/>
          </a:xfrm>
          <a:prstGeom prst="rect">
            <a:avLst/>
          </a:prstGeom>
          <a:ln w="12700">
            <a:solidFill>
              <a:schemeClr val="accent2"/>
            </a:solidFill>
          </a:ln>
        </p:spPr>
      </p:pic>
    </p:spTree>
    <p:extLst>
      <p:ext uri="{BB962C8B-B14F-4D97-AF65-F5344CB8AC3E}">
        <p14:creationId xmlns:p14="http://schemas.microsoft.com/office/powerpoint/2010/main" val="513412878"/>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CC1E7-3F64-433A-A3C9-F2F08ED811AC}"/>
              </a:ext>
            </a:extLst>
          </p:cNvPr>
          <p:cNvSpPr>
            <a:spLocks noGrp="1"/>
          </p:cNvSpPr>
          <p:nvPr>
            <p:ph type="title"/>
          </p:nvPr>
        </p:nvSpPr>
        <p:spPr/>
        <p:txBody>
          <a:bodyPr/>
          <a:lstStyle/>
          <a:p>
            <a:r>
              <a:rPr lang="en-US" dirty="0"/>
              <a:t>Get Started</a:t>
            </a:r>
          </a:p>
        </p:txBody>
      </p:sp>
      <p:sp>
        <p:nvSpPr>
          <p:cNvPr id="3" name="Slide Number Placeholder 2">
            <a:extLst>
              <a:ext uri="{FF2B5EF4-FFF2-40B4-BE49-F238E27FC236}">
                <a16:creationId xmlns:a16="http://schemas.microsoft.com/office/drawing/2014/main" id="{1E3EBE16-DF46-4474-8096-43A08501EBAD}"/>
              </a:ext>
            </a:extLst>
          </p:cNvPr>
          <p:cNvSpPr>
            <a:spLocks noGrp="1"/>
          </p:cNvSpPr>
          <p:nvPr>
            <p:ph type="sldNum" sz="quarter" idx="12"/>
          </p:nvPr>
        </p:nvSpPr>
        <p:spPr/>
        <p:txBody>
          <a:bodyPr/>
          <a:lstStyle/>
          <a:p>
            <a:fld id="{3ECAA9F2-51A7-FA4F-B019-4D81CA3B727C}" type="slidenum">
              <a:rPr lang="en-US" smtClean="0"/>
              <a:pPr/>
              <a:t>14</a:t>
            </a:fld>
            <a:endParaRPr lang="en-US" dirty="0"/>
          </a:p>
        </p:txBody>
      </p:sp>
      <p:pic>
        <p:nvPicPr>
          <p:cNvPr id="5" name="Picture 4" descr="Get Started view&#10;&#10;Once the user logs in, they are taken to the Get Started page. For the 2023-24 cycle year, the user must indicate for which school year they are applying for financial aid. In this scenario, the user selects “Start 2023-24 FAFSA Form.”">
            <a:extLst>
              <a:ext uri="{FF2B5EF4-FFF2-40B4-BE49-F238E27FC236}">
                <a16:creationId xmlns:a16="http://schemas.microsoft.com/office/drawing/2014/main" id="{56B09F27-FE1A-4701-8469-95AB818DFE29}"/>
              </a:ext>
            </a:extLst>
          </p:cNvPr>
          <p:cNvPicPr>
            <a:picLocks noChangeAspect="1"/>
          </p:cNvPicPr>
          <p:nvPr/>
        </p:nvPicPr>
        <p:blipFill>
          <a:blip r:embed="rId2"/>
          <a:stretch>
            <a:fillRect/>
          </a:stretch>
        </p:blipFill>
        <p:spPr>
          <a:xfrm>
            <a:off x="422113" y="1685925"/>
            <a:ext cx="8299773" cy="5019675"/>
          </a:xfrm>
          <a:prstGeom prst="rect">
            <a:avLst/>
          </a:prstGeom>
          <a:ln w="12700">
            <a:solidFill>
              <a:schemeClr val="accent2"/>
            </a:solidFill>
          </a:ln>
        </p:spPr>
      </p:pic>
    </p:spTree>
    <p:extLst>
      <p:ext uri="{BB962C8B-B14F-4D97-AF65-F5344CB8AC3E}">
        <p14:creationId xmlns:p14="http://schemas.microsoft.com/office/powerpoint/2010/main" val="2840384246"/>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503F7-32C0-4DF5-BE22-027CFD2458AD}"/>
              </a:ext>
            </a:extLst>
          </p:cNvPr>
          <p:cNvSpPr>
            <a:spLocks noGrp="1"/>
          </p:cNvSpPr>
          <p:nvPr>
            <p:ph type="title"/>
          </p:nvPr>
        </p:nvSpPr>
        <p:spPr/>
        <p:txBody>
          <a:bodyPr/>
          <a:lstStyle/>
          <a:p>
            <a:r>
              <a:rPr lang="en-US" dirty="0"/>
              <a:t>Create Save Key</a:t>
            </a:r>
          </a:p>
        </p:txBody>
      </p:sp>
      <p:sp>
        <p:nvSpPr>
          <p:cNvPr id="3" name="Slide Number Placeholder 2">
            <a:extLst>
              <a:ext uri="{FF2B5EF4-FFF2-40B4-BE49-F238E27FC236}">
                <a16:creationId xmlns:a16="http://schemas.microsoft.com/office/drawing/2014/main" id="{D437C74F-3DC1-4250-A26E-8964B82A7AA3}"/>
              </a:ext>
            </a:extLst>
          </p:cNvPr>
          <p:cNvSpPr>
            <a:spLocks noGrp="1"/>
          </p:cNvSpPr>
          <p:nvPr>
            <p:ph type="sldNum" sz="quarter" idx="12"/>
          </p:nvPr>
        </p:nvSpPr>
        <p:spPr/>
        <p:txBody>
          <a:bodyPr/>
          <a:lstStyle/>
          <a:p>
            <a:fld id="{3ECAA9F2-51A7-FA4F-B019-4D81CA3B727C}" type="slidenum">
              <a:rPr lang="en-US" smtClean="0"/>
              <a:pPr/>
              <a:t>15</a:t>
            </a:fld>
            <a:endParaRPr lang="en-US" dirty="0"/>
          </a:p>
        </p:txBody>
      </p:sp>
      <p:pic>
        <p:nvPicPr>
          <p:cNvPr id="5" name="Picture 4" descr="Create save key view&#10;&#10;User must create a save key in order to start their FAFSA form. The save key is also used to return and complete their FAFSA form. &#10;">
            <a:extLst>
              <a:ext uri="{FF2B5EF4-FFF2-40B4-BE49-F238E27FC236}">
                <a16:creationId xmlns:a16="http://schemas.microsoft.com/office/drawing/2014/main" id="{97C6BBC1-EE58-410E-8434-DAFA19D53FCA}"/>
              </a:ext>
            </a:extLst>
          </p:cNvPr>
          <p:cNvPicPr>
            <a:picLocks noChangeAspect="1"/>
          </p:cNvPicPr>
          <p:nvPr/>
        </p:nvPicPr>
        <p:blipFill>
          <a:blip r:embed="rId2"/>
          <a:stretch>
            <a:fillRect/>
          </a:stretch>
        </p:blipFill>
        <p:spPr>
          <a:xfrm>
            <a:off x="504257" y="1752600"/>
            <a:ext cx="8135485" cy="4601217"/>
          </a:xfrm>
          <a:prstGeom prst="rect">
            <a:avLst/>
          </a:prstGeom>
          <a:ln w="12700">
            <a:solidFill>
              <a:schemeClr val="accent2"/>
            </a:solidFill>
          </a:ln>
        </p:spPr>
      </p:pic>
      <p:sp>
        <p:nvSpPr>
          <p:cNvPr id="6" name="TextBox 5">
            <a:extLst>
              <a:ext uri="{FF2B5EF4-FFF2-40B4-BE49-F238E27FC236}">
                <a16:creationId xmlns:a16="http://schemas.microsoft.com/office/drawing/2014/main" id="{61562C9C-573C-441F-A049-0D33E803A28A}"/>
              </a:ext>
            </a:extLst>
          </p:cNvPr>
          <p:cNvSpPr txBox="1"/>
          <p:nvPr/>
        </p:nvSpPr>
        <p:spPr>
          <a:xfrm>
            <a:off x="5133753" y="3733800"/>
            <a:ext cx="3352800" cy="1631216"/>
          </a:xfrm>
          <a:prstGeom prst="rect">
            <a:avLst/>
          </a:prstGeom>
          <a:noFill/>
        </p:spPr>
        <p:txBody>
          <a:bodyPr wrap="square" rtlCol="0">
            <a:spAutoFit/>
          </a:bodyPr>
          <a:lstStyle/>
          <a:p>
            <a:pPr algn="ctr"/>
            <a:r>
              <a:rPr lang="en-US" sz="2000" b="1" dirty="0"/>
              <a:t>Write this down! </a:t>
            </a:r>
          </a:p>
          <a:p>
            <a:pPr algn="ctr"/>
            <a:r>
              <a:rPr lang="en-US" sz="2000" dirty="0"/>
              <a:t>This will allow you to save the FAFSA and come back to it later if you cannot finish in one sitting. </a:t>
            </a:r>
          </a:p>
        </p:txBody>
      </p:sp>
    </p:spTree>
    <p:extLst>
      <p:ext uri="{BB962C8B-B14F-4D97-AF65-F5344CB8AC3E}">
        <p14:creationId xmlns:p14="http://schemas.microsoft.com/office/powerpoint/2010/main" val="885206400"/>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8ED65-1C8C-4139-ACA0-4C722C1E0A09}"/>
              </a:ext>
            </a:extLst>
          </p:cNvPr>
          <p:cNvSpPr>
            <a:spLocks noGrp="1"/>
          </p:cNvSpPr>
          <p:nvPr>
            <p:ph type="title"/>
          </p:nvPr>
        </p:nvSpPr>
        <p:spPr/>
        <p:txBody>
          <a:bodyPr/>
          <a:lstStyle/>
          <a:p>
            <a:r>
              <a:rPr lang="en-US" dirty="0"/>
              <a:t>Introduction</a:t>
            </a:r>
          </a:p>
        </p:txBody>
      </p:sp>
      <p:sp>
        <p:nvSpPr>
          <p:cNvPr id="3" name="Slide Number Placeholder 2">
            <a:extLst>
              <a:ext uri="{FF2B5EF4-FFF2-40B4-BE49-F238E27FC236}">
                <a16:creationId xmlns:a16="http://schemas.microsoft.com/office/drawing/2014/main" id="{7B7398B1-A467-4461-8C69-1BE4C2B70FF2}"/>
              </a:ext>
            </a:extLst>
          </p:cNvPr>
          <p:cNvSpPr>
            <a:spLocks noGrp="1"/>
          </p:cNvSpPr>
          <p:nvPr>
            <p:ph type="sldNum" sz="quarter" idx="12"/>
          </p:nvPr>
        </p:nvSpPr>
        <p:spPr/>
        <p:txBody>
          <a:bodyPr/>
          <a:lstStyle/>
          <a:p>
            <a:fld id="{3ECAA9F2-51A7-FA4F-B019-4D81CA3B727C}" type="slidenum">
              <a:rPr lang="en-US" smtClean="0"/>
              <a:pPr/>
              <a:t>16</a:t>
            </a:fld>
            <a:endParaRPr lang="en-US" dirty="0"/>
          </a:p>
        </p:txBody>
      </p:sp>
      <p:pic>
        <p:nvPicPr>
          <p:cNvPr id="5" name="Picture 4" descr="Introduction view&#10;&#10;If the user needs help completing their FAFSA form, they can review the resources found on the Introduction page. The user can click on “Expand All” to review all the resources all at once or can click on the dropdown button to the right of each question to review that question’s respective resource. ">
            <a:extLst>
              <a:ext uri="{FF2B5EF4-FFF2-40B4-BE49-F238E27FC236}">
                <a16:creationId xmlns:a16="http://schemas.microsoft.com/office/drawing/2014/main" id="{3305C58C-3D86-4D91-B64F-A7B96D71187B}"/>
              </a:ext>
            </a:extLst>
          </p:cNvPr>
          <p:cNvPicPr>
            <a:picLocks noChangeAspect="1"/>
          </p:cNvPicPr>
          <p:nvPr/>
        </p:nvPicPr>
        <p:blipFill>
          <a:blip r:embed="rId2"/>
          <a:stretch>
            <a:fillRect/>
          </a:stretch>
        </p:blipFill>
        <p:spPr>
          <a:xfrm>
            <a:off x="2225480" y="1524000"/>
            <a:ext cx="4693039" cy="5018567"/>
          </a:xfrm>
          <a:prstGeom prst="rect">
            <a:avLst/>
          </a:prstGeom>
          <a:ln w="12700">
            <a:solidFill>
              <a:schemeClr val="accent2"/>
            </a:solidFill>
          </a:ln>
        </p:spPr>
      </p:pic>
    </p:spTree>
    <p:extLst>
      <p:ext uri="{BB962C8B-B14F-4D97-AF65-F5344CB8AC3E}">
        <p14:creationId xmlns:p14="http://schemas.microsoft.com/office/powerpoint/2010/main" val="2509159045"/>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AD496-C9B2-4A83-95F5-98122A56E378}"/>
              </a:ext>
            </a:extLst>
          </p:cNvPr>
          <p:cNvSpPr>
            <a:spLocks noGrp="1"/>
          </p:cNvSpPr>
          <p:nvPr>
            <p:ph type="title"/>
          </p:nvPr>
        </p:nvSpPr>
        <p:spPr/>
        <p:txBody>
          <a:bodyPr/>
          <a:lstStyle/>
          <a:p>
            <a:r>
              <a:rPr lang="en-US" dirty="0"/>
              <a:t>Personal Information for Student</a:t>
            </a:r>
          </a:p>
        </p:txBody>
      </p:sp>
      <p:sp>
        <p:nvSpPr>
          <p:cNvPr id="3" name="Slide Number Placeholder 2">
            <a:extLst>
              <a:ext uri="{FF2B5EF4-FFF2-40B4-BE49-F238E27FC236}">
                <a16:creationId xmlns:a16="http://schemas.microsoft.com/office/drawing/2014/main" id="{573539E3-072A-4D76-8D0C-549B93EEA108}"/>
              </a:ext>
            </a:extLst>
          </p:cNvPr>
          <p:cNvSpPr>
            <a:spLocks noGrp="1"/>
          </p:cNvSpPr>
          <p:nvPr>
            <p:ph type="sldNum" sz="quarter" idx="12"/>
          </p:nvPr>
        </p:nvSpPr>
        <p:spPr/>
        <p:txBody>
          <a:bodyPr/>
          <a:lstStyle/>
          <a:p>
            <a:fld id="{3ECAA9F2-51A7-FA4F-B019-4D81CA3B727C}" type="slidenum">
              <a:rPr lang="en-US" smtClean="0"/>
              <a:pPr/>
              <a:t>17</a:t>
            </a:fld>
            <a:endParaRPr lang="en-US" dirty="0"/>
          </a:p>
        </p:txBody>
      </p:sp>
      <p:pic>
        <p:nvPicPr>
          <p:cNvPr id="5" name="Picture 4" descr="Personal Information for Student view&#10;&#10;The user enters their first name, middle initial, last name, and date of birth. ">
            <a:extLst>
              <a:ext uri="{FF2B5EF4-FFF2-40B4-BE49-F238E27FC236}">
                <a16:creationId xmlns:a16="http://schemas.microsoft.com/office/drawing/2014/main" id="{3CE7DA1A-DD0A-4D01-BB42-6D3CAB08D10C}"/>
              </a:ext>
            </a:extLst>
          </p:cNvPr>
          <p:cNvPicPr>
            <a:picLocks noChangeAspect="1"/>
          </p:cNvPicPr>
          <p:nvPr/>
        </p:nvPicPr>
        <p:blipFill rotWithShape="1">
          <a:blip r:embed="rId2"/>
          <a:srcRect l="-1" r="-1207" b="11155"/>
          <a:stretch/>
        </p:blipFill>
        <p:spPr>
          <a:xfrm>
            <a:off x="1447800" y="1469315"/>
            <a:ext cx="7543800" cy="5236285"/>
          </a:xfrm>
          <a:prstGeom prst="rect">
            <a:avLst/>
          </a:prstGeom>
          <a:ln>
            <a:solidFill>
              <a:schemeClr val="accent2"/>
            </a:solidFill>
          </a:ln>
        </p:spPr>
      </p:pic>
      <p:sp>
        <p:nvSpPr>
          <p:cNvPr id="7" name="Right Arrow 7">
            <a:extLst>
              <a:ext uri="{FF2B5EF4-FFF2-40B4-BE49-F238E27FC236}">
                <a16:creationId xmlns:a16="http://schemas.microsoft.com/office/drawing/2014/main" id="{ECAEC849-9860-40F3-9A6A-2419BA3035C4}"/>
              </a:ext>
            </a:extLst>
          </p:cNvPr>
          <p:cNvSpPr/>
          <p:nvPr/>
        </p:nvSpPr>
        <p:spPr>
          <a:xfrm rot="19593557">
            <a:off x="406754" y="1974226"/>
            <a:ext cx="1075616" cy="5257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F6CD31E-A704-41FA-B174-3B0657771C87}"/>
              </a:ext>
            </a:extLst>
          </p:cNvPr>
          <p:cNvSpPr/>
          <p:nvPr/>
        </p:nvSpPr>
        <p:spPr>
          <a:xfrm>
            <a:off x="4975558" y="3788875"/>
            <a:ext cx="412083" cy="298582"/>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40D675B-901B-4816-A368-162325416AA7}"/>
              </a:ext>
            </a:extLst>
          </p:cNvPr>
          <p:cNvSpPr txBox="1"/>
          <p:nvPr/>
        </p:nvSpPr>
        <p:spPr>
          <a:xfrm>
            <a:off x="6248400" y="3622867"/>
            <a:ext cx="1676400" cy="1446550"/>
          </a:xfrm>
          <a:prstGeom prst="rect">
            <a:avLst/>
          </a:prstGeom>
          <a:noFill/>
        </p:spPr>
        <p:txBody>
          <a:bodyPr wrap="square" rtlCol="0">
            <a:spAutoFit/>
          </a:bodyPr>
          <a:lstStyle/>
          <a:p>
            <a:r>
              <a:rPr lang="en-US" sz="2200" dirty="0"/>
              <a:t>Click the ‘?’ for help with the questions</a:t>
            </a:r>
          </a:p>
        </p:txBody>
      </p:sp>
      <p:sp>
        <p:nvSpPr>
          <p:cNvPr id="10" name="TextBox 9">
            <a:extLst>
              <a:ext uri="{FF2B5EF4-FFF2-40B4-BE49-F238E27FC236}">
                <a16:creationId xmlns:a16="http://schemas.microsoft.com/office/drawing/2014/main" id="{5222FDE9-54DC-43AE-9EA7-B1184421E703}"/>
              </a:ext>
            </a:extLst>
          </p:cNvPr>
          <p:cNvSpPr txBox="1"/>
          <p:nvPr/>
        </p:nvSpPr>
        <p:spPr>
          <a:xfrm>
            <a:off x="16047" y="2482423"/>
            <a:ext cx="1505083" cy="2246769"/>
          </a:xfrm>
          <a:prstGeom prst="rect">
            <a:avLst/>
          </a:prstGeom>
          <a:noFill/>
        </p:spPr>
        <p:txBody>
          <a:bodyPr wrap="square" rtlCol="0">
            <a:spAutoFit/>
          </a:bodyPr>
          <a:lstStyle/>
          <a:p>
            <a:r>
              <a:rPr lang="en-US" sz="2000" dirty="0"/>
              <a:t>The navigation bar tells you where you are in the application</a:t>
            </a:r>
          </a:p>
        </p:txBody>
      </p:sp>
    </p:spTree>
    <p:extLst>
      <p:ext uri="{BB962C8B-B14F-4D97-AF65-F5344CB8AC3E}">
        <p14:creationId xmlns:p14="http://schemas.microsoft.com/office/powerpoint/2010/main" val="3426749427"/>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40AC-B77C-461C-AF7F-79E35B159A4B}"/>
              </a:ext>
            </a:extLst>
          </p:cNvPr>
          <p:cNvSpPr>
            <a:spLocks noGrp="1"/>
          </p:cNvSpPr>
          <p:nvPr>
            <p:ph type="title"/>
          </p:nvPr>
        </p:nvSpPr>
        <p:spPr/>
        <p:txBody>
          <a:bodyPr/>
          <a:lstStyle/>
          <a:p>
            <a:r>
              <a:rPr lang="en-US" dirty="0"/>
              <a:t>Student Email and Phone</a:t>
            </a:r>
          </a:p>
        </p:txBody>
      </p:sp>
      <p:sp>
        <p:nvSpPr>
          <p:cNvPr id="3" name="Slide Number Placeholder 2">
            <a:extLst>
              <a:ext uri="{FF2B5EF4-FFF2-40B4-BE49-F238E27FC236}">
                <a16:creationId xmlns:a16="http://schemas.microsoft.com/office/drawing/2014/main" id="{A780A76E-E2BA-4A1D-B673-F3F61D04097A}"/>
              </a:ext>
            </a:extLst>
          </p:cNvPr>
          <p:cNvSpPr>
            <a:spLocks noGrp="1"/>
          </p:cNvSpPr>
          <p:nvPr>
            <p:ph type="sldNum" sz="quarter" idx="12"/>
          </p:nvPr>
        </p:nvSpPr>
        <p:spPr/>
        <p:txBody>
          <a:bodyPr/>
          <a:lstStyle/>
          <a:p>
            <a:fld id="{3ECAA9F2-51A7-FA4F-B019-4D81CA3B727C}" type="slidenum">
              <a:rPr lang="en-US" smtClean="0"/>
              <a:pPr/>
              <a:t>18</a:t>
            </a:fld>
            <a:endParaRPr lang="en-US" dirty="0"/>
          </a:p>
        </p:txBody>
      </p:sp>
      <p:pic>
        <p:nvPicPr>
          <p:cNvPr id="5" name="Picture 4" descr="Student Email and Phone &#10;&#10;User enters email address and telephone number, then selects &quot;Continue.&quot;">
            <a:extLst>
              <a:ext uri="{FF2B5EF4-FFF2-40B4-BE49-F238E27FC236}">
                <a16:creationId xmlns:a16="http://schemas.microsoft.com/office/drawing/2014/main" id="{10EE29DA-7D7D-49CE-8401-16AB9B741D6D}"/>
              </a:ext>
            </a:extLst>
          </p:cNvPr>
          <p:cNvPicPr>
            <a:picLocks noChangeAspect="1"/>
          </p:cNvPicPr>
          <p:nvPr/>
        </p:nvPicPr>
        <p:blipFill>
          <a:blip r:embed="rId2"/>
          <a:stretch>
            <a:fillRect/>
          </a:stretch>
        </p:blipFill>
        <p:spPr>
          <a:xfrm>
            <a:off x="409575" y="1676400"/>
            <a:ext cx="8324850" cy="4438650"/>
          </a:xfrm>
          <a:prstGeom prst="rect">
            <a:avLst/>
          </a:prstGeom>
          <a:ln>
            <a:solidFill>
              <a:schemeClr val="accent2"/>
            </a:solidFill>
          </a:ln>
        </p:spPr>
      </p:pic>
      <p:sp>
        <p:nvSpPr>
          <p:cNvPr id="7" name="Rectangle 6">
            <a:extLst>
              <a:ext uri="{FF2B5EF4-FFF2-40B4-BE49-F238E27FC236}">
                <a16:creationId xmlns:a16="http://schemas.microsoft.com/office/drawing/2014/main" id="{A09D589A-226B-4B07-A01A-BD842E0C6D30}"/>
              </a:ext>
            </a:extLst>
          </p:cNvPr>
          <p:cNvSpPr/>
          <p:nvPr/>
        </p:nvSpPr>
        <p:spPr>
          <a:xfrm>
            <a:off x="6248400" y="3810000"/>
            <a:ext cx="2324100" cy="1107996"/>
          </a:xfrm>
          <a:prstGeom prst="rect">
            <a:avLst/>
          </a:prstGeom>
          <a:ln>
            <a:solidFill>
              <a:schemeClr val="accent2"/>
            </a:solidFill>
            <a:prstDash val="lgDash"/>
          </a:ln>
        </p:spPr>
        <p:txBody>
          <a:bodyPr wrap="square">
            <a:spAutoFit/>
          </a:bodyPr>
          <a:lstStyle/>
          <a:p>
            <a:r>
              <a:rPr lang="en-US" sz="2200" b="1" dirty="0"/>
              <a:t>Tip: </a:t>
            </a:r>
            <a:r>
              <a:rPr lang="en-US" sz="2200" dirty="0"/>
              <a:t>Don’t use your high school email address.</a:t>
            </a:r>
          </a:p>
        </p:txBody>
      </p:sp>
    </p:spTree>
    <p:extLst>
      <p:ext uri="{BB962C8B-B14F-4D97-AF65-F5344CB8AC3E}">
        <p14:creationId xmlns:p14="http://schemas.microsoft.com/office/powerpoint/2010/main" val="2231487255"/>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0FCB-8DCC-40C1-9205-67F0806E09B7}"/>
              </a:ext>
            </a:extLst>
          </p:cNvPr>
          <p:cNvSpPr>
            <a:spLocks noGrp="1"/>
          </p:cNvSpPr>
          <p:nvPr>
            <p:ph type="title"/>
          </p:nvPr>
        </p:nvSpPr>
        <p:spPr/>
        <p:txBody>
          <a:bodyPr/>
          <a:lstStyle/>
          <a:p>
            <a:r>
              <a:rPr lang="en-US" dirty="0"/>
              <a:t>Student Address</a:t>
            </a:r>
          </a:p>
        </p:txBody>
      </p:sp>
      <p:sp>
        <p:nvSpPr>
          <p:cNvPr id="3" name="Slide Number Placeholder 2">
            <a:extLst>
              <a:ext uri="{FF2B5EF4-FFF2-40B4-BE49-F238E27FC236}">
                <a16:creationId xmlns:a16="http://schemas.microsoft.com/office/drawing/2014/main" id="{9EC38F18-541B-48A6-93E3-9003570E74C6}"/>
              </a:ext>
            </a:extLst>
          </p:cNvPr>
          <p:cNvSpPr>
            <a:spLocks noGrp="1"/>
          </p:cNvSpPr>
          <p:nvPr>
            <p:ph type="sldNum" sz="quarter" idx="12"/>
          </p:nvPr>
        </p:nvSpPr>
        <p:spPr/>
        <p:txBody>
          <a:bodyPr/>
          <a:lstStyle/>
          <a:p>
            <a:fld id="{3ECAA9F2-51A7-FA4F-B019-4D81CA3B727C}" type="slidenum">
              <a:rPr lang="en-US" smtClean="0"/>
              <a:pPr/>
              <a:t>19</a:t>
            </a:fld>
            <a:endParaRPr lang="en-US" dirty="0"/>
          </a:p>
        </p:txBody>
      </p:sp>
      <p:pic>
        <p:nvPicPr>
          <p:cNvPr id="5" name="Picture 4" descr="Student Address&#10;&#10;User enters their mailing address, city, state, and ZIP code.">
            <a:extLst>
              <a:ext uri="{FF2B5EF4-FFF2-40B4-BE49-F238E27FC236}">
                <a16:creationId xmlns:a16="http://schemas.microsoft.com/office/drawing/2014/main" id="{56F0C249-1E35-4393-A049-2702438BF229}"/>
              </a:ext>
            </a:extLst>
          </p:cNvPr>
          <p:cNvPicPr>
            <a:picLocks noChangeAspect="1"/>
          </p:cNvPicPr>
          <p:nvPr/>
        </p:nvPicPr>
        <p:blipFill>
          <a:blip r:embed="rId2"/>
          <a:stretch>
            <a:fillRect/>
          </a:stretch>
        </p:blipFill>
        <p:spPr>
          <a:xfrm>
            <a:off x="304800" y="1559895"/>
            <a:ext cx="8596312" cy="4983780"/>
          </a:xfrm>
          <a:prstGeom prst="rect">
            <a:avLst/>
          </a:prstGeom>
          <a:ln>
            <a:solidFill>
              <a:schemeClr val="accent2"/>
            </a:solidFill>
          </a:ln>
        </p:spPr>
      </p:pic>
    </p:spTree>
    <p:extLst>
      <p:ext uri="{BB962C8B-B14F-4D97-AF65-F5344CB8AC3E}">
        <p14:creationId xmlns:p14="http://schemas.microsoft.com/office/powerpoint/2010/main" val="3408281186"/>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74BA99-6853-4721-AD89-935B6EB241A9}"/>
              </a:ext>
            </a:extLst>
          </p:cNvPr>
          <p:cNvSpPr>
            <a:spLocks noGrp="1"/>
          </p:cNvSpPr>
          <p:nvPr>
            <p:ph idx="1"/>
          </p:nvPr>
        </p:nvSpPr>
        <p:spPr/>
        <p:txBody>
          <a:bodyPr/>
          <a:lstStyle/>
          <a:p>
            <a:pPr marL="0" indent="0">
              <a:buNone/>
            </a:pPr>
            <a:endParaRPr lang="en-US" dirty="0"/>
          </a:p>
        </p:txBody>
      </p:sp>
      <p:sp>
        <p:nvSpPr>
          <p:cNvPr id="10" name="Title 1">
            <a:extLst>
              <a:ext uri="{FF2B5EF4-FFF2-40B4-BE49-F238E27FC236}">
                <a16:creationId xmlns:a16="http://schemas.microsoft.com/office/drawing/2014/main" id="{56A6B3CD-DDB4-4456-B39C-BC2BE27CD5C4}"/>
              </a:ext>
            </a:extLst>
          </p:cNvPr>
          <p:cNvSpPr>
            <a:spLocks noGrp="1"/>
          </p:cNvSpPr>
          <p:nvPr>
            <p:ph type="title"/>
          </p:nvPr>
        </p:nvSpPr>
        <p:spPr/>
        <p:txBody>
          <a:bodyPr>
            <a:normAutofit/>
          </a:bodyPr>
          <a:lstStyle/>
          <a:p>
            <a:r>
              <a:rPr lang="en-US" sz="2800" dirty="0"/>
              <a:t>Welcome</a:t>
            </a:r>
          </a:p>
        </p:txBody>
      </p:sp>
      <p:sp>
        <p:nvSpPr>
          <p:cNvPr id="4" name="Slide Number Placeholder 3">
            <a:extLst>
              <a:ext uri="{FF2B5EF4-FFF2-40B4-BE49-F238E27FC236}">
                <a16:creationId xmlns:a16="http://schemas.microsoft.com/office/drawing/2014/main" id="{B8743489-096A-7348-A148-A5D2905F8C1B}"/>
              </a:ext>
            </a:extLst>
          </p:cNvPr>
          <p:cNvSpPr>
            <a:spLocks noGrp="1"/>
          </p:cNvSpPr>
          <p:nvPr>
            <p:ph type="sldNum" sz="quarter" idx="12"/>
          </p:nvPr>
        </p:nvSpPr>
        <p:spPr/>
        <p:txBody>
          <a:bodyPr/>
          <a:lstStyle/>
          <a:p>
            <a:fld id="{3ECAA9F2-51A7-FA4F-B019-4D81CA3B727C}" type="slidenum">
              <a:rPr lang="en-US" smtClean="0"/>
              <a:pPr/>
              <a:t>2</a:t>
            </a:fld>
            <a:endParaRPr lang="en-US" dirty="0"/>
          </a:p>
        </p:txBody>
      </p:sp>
      <p:sp>
        <p:nvSpPr>
          <p:cNvPr id="11" name="TextBox 10">
            <a:extLst>
              <a:ext uri="{FF2B5EF4-FFF2-40B4-BE49-F238E27FC236}">
                <a16:creationId xmlns:a16="http://schemas.microsoft.com/office/drawing/2014/main" id="{A41F7647-B889-47A3-8C95-D4A5BD3A86EB}"/>
              </a:ext>
            </a:extLst>
          </p:cNvPr>
          <p:cNvSpPr txBox="1"/>
          <p:nvPr/>
        </p:nvSpPr>
        <p:spPr>
          <a:xfrm>
            <a:off x="609894" y="5529735"/>
            <a:ext cx="8229023" cy="672495"/>
          </a:xfrm>
          <a:prstGeom prst="rect">
            <a:avLst/>
          </a:prstGeom>
          <a:solidFill>
            <a:schemeClr val="accent1"/>
          </a:solidFill>
          <a:ln>
            <a:noFill/>
          </a:ln>
        </p:spPr>
        <p:txBody>
          <a:bodyPr wrap="square" lIns="82012" tIns="82012" rIns="82012" bIns="82012" rtlCol="0" anchor="ctr" anchorCtr="0">
            <a:normAutofit/>
          </a:bodyPr>
          <a:lstStyle/>
          <a:p>
            <a:pPr algn="ctr" defTabSz="820103">
              <a:spcBef>
                <a:spcPts val="538"/>
              </a:spcBef>
              <a:spcAft>
                <a:spcPts val="538"/>
              </a:spcAft>
            </a:pPr>
            <a:r>
              <a:rPr lang="en-US" b="1" dirty="0">
                <a:solidFill>
                  <a:schemeClr val="bg1"/>
                </a:solidFill>
              </a:rPr>
              <a:t>Pheaa.org/college-planning/student-aid-guide/</a:t>
            </a:r>
          </a:p>
        </p:txBody>
      </p:sp>
      <p:sp>
        <p:nvSpPr>
          <p:cNvPr id="12" name="TextBox 11">
            <a:extLst>
              <a:ext uri="{FF2B5EF4-FFF2-40B4-BE49-F238E27FC236}">
                <a16:creationId xmlns:a16="http://schemas.microsoft.com/office/drawing/2014/main" id="{186FECE6-672E-43C6-A053-B3309D269061}"/>
              </a:ext>
            </a:extLst>
          </p:cNvPr>
          <p:cNvSpPr txBox="1"/>
          <p:nvPr/>
        </p:nvSpPr>
        <p:spPr>
          <a:xfrm>
            <a:off x="838200" y="2590800"/>
            <a:ext cx="7620000" cy="2862278"/>
          </a:xfrm>
          <a:prstGeom prst="rect">
            <a:avLst/>
          </a:prstGeom>
          <a:noFill/>
        </p:spPr>
        <p:txBody>
          <a:bodyPr wrap="square" lIns="91397" tIns="45698" rIns="91397" bIns="45698" rtlCol="0">
            <a:spAutoFit/>
          </a:bodyPr>
          <a:lstStyle/>
          <a:p>
            <a:r>
              <a:rPr lang="en-US" sz="2400" b="1" dirty="0"/>
              <a:t>What we will talk about </a:t>
            </a:r>
            <a:r>
              <a:rPr lang="en-US" sz="2400" b="1"/>
              <a:t>today:</a:t>
            </a:r>
            <a:endParaRPr lang="en-US" sz="2400" b="1" dirty="0"/>
          </a:p>
          <a:p>
            <a:endParaRPr lang="en-US" sz="2400" b="1" dirty="0"/>
          </a:p>
          <a:p>
            <a:pPr marL="285616" indent="-285616">
              <a:buClr>
                <a:schemeClr val="accent2">
                  <a:lumMod val="75000"/>
                </a:schemeClr>
              </a:buClr>
              <a:buFont typeface="Arial" pitchFamily="34" charset="0"/>
              <a:buChar char="•"/>
            </a:pPr>
            <a:r>
              <a:rPr lang="en-US" sz="2400" b="1" dirty="0"/>
              <a:t>how to apply for an FSA Account (FSA ID)</a:t>
            </a:r>
          </a:p>
          <a:p>
            <a:pPr marL="285616" indent="-285616">
              <a:buClr>
                <a:schemeClr val="accent2">
                  <a:lumMod val="75000"/>
                </a:schemeClr>
              </a:buClr>
              <a:buFont typeface="Arial" pitchFamily="34" charset="0"/>
              <a:buChar char="•"/>
            </a:pPr>
            <a:r>
              <a:rPr lang="en-US" sz="2400" b="1" dirty="0"/>
              <a:t>how to complete the FAFSA</a:t>
            </a:r>
          </a:p>
          <a:p>
            <a:pPr marL="285616" indent="-285616">
              <a:buClr>
                <a:schemeClr val="accent2">
                  <a:lumMod val="75000"/>
                </a:schemeClr>
              </a:buClr>
              <a:buFont typeface="Arial" pitchFamily="34" charset="0"/>
              <a:buChar char="•"/>
            </a:pPr>
            <a:r>
              <a:rPr lang="en-US" sz="2400" b="1" dirty="0"/>
              <a:t>available resources</a:t>
            </a:r>
          </a:p>
          <a:p>
            <a:pPr marL="285616" indent="-285616">
              <a:buFont typeface="Arial" pitchFamily="34" charset="0"/>
              <a:buChar char="•"/>
            </a:pPr>
            <a:endParaRPr lang="en-US" sz="2400" dirty="0"/>
          </a:p>
          <a:p>
            <a:endParaRPr lang="en-US" dirty="0"/>
          </a:p>
          <a:p>
            <a:endParaRPr lang="en-US" dirty="0"/>
          </a:p>
        </p:txBody>
      </p:sp>
      <p:pic>
        <p:nvPicPr>
          <p:cNvPr id="13" name="Picture 12">
            <a:extLst>
              <a:ext uri="{FF2B5EF4-FFF2-40B4-BE49-F238E27FC236}">
                <a16:creationId xmlns:a16="http://schemas.microsoft.com/office/drawing/2014/main" id="{6E2EB0AB-874D-4C77-9EA5-AB1E04C2D719}"/>
              </a:ext>
            </a:extLst>
          </p:cNvPr>
          <p:cNvPicPr>
            <a:picLocks noChangeAspect="1"/>
          </p:cNvPicPr>
          <p:nvPr/>
        </p:nvPicPr>
        <p:blipFill>
          <a:blip r:embed="rId2"/>
          <a:stretch>
            <a:fillRect/>
          </a:stretch>
        </p:blipFill>
        <p:spPr>
          <a:xfrm>
            <a:off x="838200" y="1613594"/>
            <a:ext cx="722370" cy="722370"/>
          </a:xfrm>
          <a:prstGeom prst="rect">
            <a:avLst/>
          </a:prstGeom>
        </p:spPr>
      </p:pic>
    </p:spTree>
    <p:extLst>
      <p:ext uri="{BB962C8B-B14F-4D97-AF65-F5344CB8AC3E}">
        <p14:creationId xmlns:p14="http://schemas.microsoft.com/office/powerpoint/2010/main" val="3645186557"/>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5D5B7-F10B-436B-B7F1-48B31AE9C510}"/>
              </a:ext>
            </a:extLst>
          </p:cNvPr>
          <p:cNvSpPr>
            <a:spLocks noGrp="1"/>
          </p:cNvSpPr>
          <p:nvPr>
            <p:ph type="title"/>
          </p:nvPr>
        </p:nvSpPr>
        <p:spPr>
          <a:xfrm>
            <a:off x="457199" y="320785"/>
            <a:ext cx="8001000" cy="1043711"/>
          </a:xfrm>
        </p:spPr>
        <p:txBody>
          <a:bodyPr/>
          <a:lstStyle/>
          <a:p>
            <a:r>
              <a:rPr lang="en-US" dirty="0"/>
              <a:t>Student Residency and Eligibility</a:t>
            </a:r>
          </a:p>
        </p:txBody>
      </p:sp>
      <p:sp>
        <p:nvSpPr>
          <p:cNvPr id="3" name="Slide Number Placeholder 2">
            <a:extLst>
              <a:ext uri="{FF2B5EF4-FFF2-40B4-BE49-F238E27FC236}">
                <a16:creationId xmlns:a16="http://schemas.microsoft.com/office/drawing/2014/main" id="{D1B9E587-553A-4ED9-9B74-128FA4DF286B}"/>
              </a:ext>
            </a:extLst>
          </p:cNvPr>
          <p:cNvSpPr>
            <a:spLocks noGrp="1"/>
          </p:cNvSpPr>
          <p:nvPr>
            <p:ph type="sldNum" sz="quarter" idx="12"/>
          </p:nvPr>
        </p:nvSpPr>
        <p:spPr/>
        <p:txBody>
          <a:bodyPr/>
          <a:lstStyle/>
          <a:p>
            <a:fld id="{3ECAA9F2-51A7-FA4F-B019-4D81CA3B727C}" type="slidenum">
              <a:rPr lang="en-US" smtClean="0"/>
              <a:pPr/>
              <a:t>20</a:t>
            </a:fld>
            <a:endParaRPr lang="en-US" dirty="0"/>
          </a:p>
        </p:txBody>
      </p:sp>
      <p:pic>
        <p:nvPicPr>
          <p:cNvPr id="6" name="Picture 5">
            <a:extLst>
              <a:ext uri="{FF2B5EF4-FFF2-40B4-BE49-F238E27FC236}">
                <a16:creationId xmlns:a16="http://schemas.microsoft.com/office/drawing/2014/main" id="{A31C8A1D-E84C-498C-A62D-A7E0BEE3737A}"/>
              </a:ext>
            </a:extLst>
          </p:cNvPr>
          <p:cNvPicPr>
            <a:picLocks noChangeAspect="1"/>
          </p:cNvPicPr>
          <p:nvPr/>
        </p:nvPicPr>
        <p:blipFill>
          <a:blip r:embed="rId2"/>
          <a:stretch>
            <a:fillRect/>
          </a:stretch>
        </p:blipFill>
        <p:spPr>
          <a:xfrm>
            <a:off x="482112" y="1472387"/>
            <a:ext cx="6833088" cy="3774527"/>
          </a:xfrm>
          <a:prstGeom prst="rect">
            <a:avLst/>
          </a:prstGeom>
          <a:ln>
            <a:solidFill>
              <a:schemeClr val="accent2"/>
            </a:solidFill>
          </a:ln>
        </p:spPr>
      </p:pic>
      <p:pic>
        <p:nvPicPr>
          <p:cNvPr id="7" name="Picture 6">
            <a:extLst>
              <a:ext uri="{FF2B5EF4-FFF2-40B4-BE49-F238E27FC236}">
                <a16:creationId xmlns:a16="http://schemas.microsoft.com/office/drawing/2014/main" id="{95607CD9-7C6E-405B-ABF8-ABB40FF2F9C7}"/>
              </a:ext>
            </a:extLst>
          </p:cNvPr>
          <p:cNvPicPr>
            <a:picLocks noChangeAspect="1"/>
          </p:cNvPicPr>
          <p:nvPr/>
        </p:nvPicPr>
        <p:blipFill rotWithShape="1">
          <a:blip r:embed="rId3"/>
          <a:srcRect l="-2416" t="324" r="2416" b="15196"/>
          <a:stretch/>
        </p:blipFill>
        <p:spPr>
          <a:xfrm>
            <a:off x="3237250" y="2952815"/>
            <a:ext cx="5754349" cy="3787493"/>
          </a:xfrm>
          <a:prstGeom prst="rect">
            <a:avLst/>
          </a:prstGeom>
          <a:ln>
            <a:solidFill>
              <a:schemeClr val="accent2"/>
            </a:solidFill>
          </a:ln>
        </p:spPr>
      </p:pic>
    </p:spTree>
    <p:extLst>
      <p:ext uri="{BB962C8B-B14F-4D97-AF65-F5344CB8AC3E}">
        <p14:creationId xmlns:p14="http://schemas.microsoft.com/office/powerpoint/2010/main" val="4277716392"/>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0FCB-8DCC-40C1-9205-67F0806E09B7}"/>
              </a:ext>
            </a:extLst>
          </p:cNvPr>
          <p:cNvSpPr>
            <a:spLocks noGrp="1"/>
          </p:cNvSpPr>
          <p:nvPr>
            <p:ph type="title"/>
          </p:nvPr>
        </p:nvSpPr>
        <p:spPr/>
        <p:txBody>
          <a:bodyPr/>
          <a:lstStyle/>
          <a:p>
            <a:r>
              <a:rPr lang="en-US" dirty="0"/>
              <a:t>Student Education</a:t>
            </a:r>
          </a:p>
        </p:txBody>
      </p:sp>
      <p:sp>
        <p:nvSpPr>
          <p:cNvPr id="3" name="Slide Number Placeholder 2">
            <a:extLst>
              <a:ext uri="{FF2B5EF4-FFF2-40B4-BE49-F238E27FC236}">
                <a16:creationId xmlns:a16="http://schemas.microsoft.com/office/drawing/2014/main" id="{9EC38F18-541B-48A6-93E3-9003570E74C6}"/>
              </a:ext>
            </a:extLst>
          </p:cNvPr>
          <p:cNvSpPr>
            <a:spLocks noGrp="1"/>
          </p:cNvSpPr>
          <p:nvPr>
            <p:ph type="sldNum" sz="quarter" idx="12"/>
          </p:nvPr>
        </p:nvSpPr>
        <p:spPr/>
        <p:txBody>
          <a:bodyPr/>
          <a:lstStyle/>
          <a:p>
            <a:fld id="{3ECAA9F2-51A7-FA4F-B019-4D81CA3B727C}" type="slidenum">
              <a:rPr lang="en-US" smtClean="0"/>
              <a:pPr/>
              <a:t>21</a:t>
            </a:fld>
            <a:endParaRPr lang="en-US" dirty="0"/>
          </a:p>
        </p:txBody>
      </p:sp>
      <p:pic>
        <p:nvPicPr>
          <p:cNvPr id="5" name="Picture 4" descr="Student Education&#10;&#10;In this scenario, the user answers questions relating to their high school completion status, college degree they’ll be working on, college grade level, and interested in being considered for work-study. ">
            <a:extLst>
              <a:ext uri="{FF2B5EF4-FFF2-40B4-BE49-F238E27FC236}">
                <a16:creationId xmlns:a16="http://schemas.microsoft.com/office/drawing/2014/main" id="{4F1744BE-0503-4F78-9E9B-C54A28DE3178}"/>
              </a:ext>
            </a:extLst>
          </p:cNvPr>
          <p:cNvPicPr>
            <a:picLocks noChangeAspect="1"/>
          </p:cNvPicPr>
          <p:nvPr/>
        </p:nvPicPr>
        <p:blipFill rotWithShape="1">
          <a:blip r:embed="rId2"/>
          <a:srcRect l="16471" t="11368" r="9795" b="11818"/>
          <a:stretch/>
        </p:blipFill>
        <p:spPr>
          <a:xfrm>
            <a:off x="685800" y="1523999"/>
            <a:ext cx="6019800" cy="5131633"/>
          </a:xfrm>
          <a:prstGeom prst="rect">
            <a:avLst/>
          </a:prstGeom>
          <a:ln>
            <a:solidFill>
              <a:schemeClr val="accent2"/>
            </a:solidFill>
          </a:ln>
        </p:spPr>
      </p:pic>
      <p:grpSp>
        <p:nvGrpSpPr>
          <p:cNvPr id="7" name="Group 6">
            <a:extLst>
              <a:ext uri="{FF2B5EF4-FFF2-40B4-BE49-F238E27FC236}">
                <a16:creationId xmlns:a16="http://schemas.microsoft.com/office/drawing/2014/main" id="{DBA7B41A-33E4-4AB9-A31E-00D40535298F}"/>
              </a:ext>
            </a:extLst>
          </p:cNvPr>
          <p:cNvGrpSpPr/>
          <p:nvPr/>
        </p:nvGrpSpPr>
        <p:grpSpPr>
          <a:xfrm>
            <a:off x="6096000" y="1447800"/>
            <a:ext cx="1643267" cy="612187"/>
            <a:chOff x="6172200" y="4038600"/>
            <a:chExt cx="2514600" cy="1016476"/>
          </a:xfrm>
        </p:grpSpPr>
        <p:sp>
          <p:nvSpPr>
            <p:cNvPr id="8" name="Rectangle 7">
              <a:extLst>
                <a:ext uri="{FF2B5EF4-FFF2-40B4-BE49-F238E27FC236}">
                  <a16:creationId xmlns:a16="http://schemas.microsoft.com/office/drawing/2014/main" id="{56A18581-A1B1-4E84-A18D-156DA5E97C80}"/>
                </a:ext>
              </a:extLst>
            </p:cNvPr>
            <p:cNvSpPr/>
            <p:nvPr/>
          </p:nvSpPr>
          <p:spPr>
            <a:xfrm>
              <a:off x="6172200" y="4038600"/>
              <a:ext cx="2514600" cy="1016476"/>
            </a:xfrm>
            <a:prstGeom prst="rect">
              <a:avLst/>
            </a:prstGeom>
            <a:solidFill>
              <a:schemeClr val="bg1"/>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sz="1400" b="1" spc="-100" dirty="0">
                  <a:solidFill>
                    <a:schemeClr val="accent2"/>
                  </a:solidFill>
                  <a:latin typeface="Calibri" panose="020F0502020204030204" pitchFamily="34" charset="0"/>
                  <a:cs typeface="Calibri" panose="020F0502020204030204" pitchFamily="34" charset="0"/>
                </a:rPr>
                <a:t>Student Demographics</a:t>
              </a:r>
            </a:p>
          </p:txBody>
        </p:sp>
        <p:cxnSp>
          <p:nvCxnSpPr>
            <p:cNvPr id="9" name="Straight Connector 8">
              <a:extLst>
                <a:ext uri="{FF2B5EF4-FFF2-40B4-BE49-F238E27FC236}">
                  <a16:creationId xmlns:a16="http://schemas.microsoft.com/office/drawing/2014/main" id="{76221013-C19C-469A-B038-AB81F25C101C}"/>
                </a:ext>
              </a:extLst>
            </p:cNvPr>
            <p:cNvCxnSpPr/>
            <p:nvPr/>
          </p:nvCxnSpPr>
          <p:spPr>
            <a:xfrm>
              <a:off x="6400800" y="4953000"/>
              <a:ext cx="21336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descr="Checkmark outline">
              <a:extLst>
                <a:ext uri="{FF2B5EF4-FFF2-40B4-BE49-F238E27FC236}">
                  <a16:creationId xmlns:a16="http://schemas.microsoft.com/office/drawing/2014/main" id="{B8254473-AB43-4FC1-A554-2A531FDB23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4903" y="4145294"/>
              <a:ext cx="485394" cy="485394"/>
            </a:xfrm>
            <a:prstGeom prst="rect">
              <a:avLst/>
            </a:prstGeom>
          </p:spPr>
        </p:pic>
      </p:grpSp>
    </p:spTree>
    <p:extLst>
      <p:ext uri="{BB962C8B-B14F-4D97-AF65-F5344CB8AC3E}">
        <p14:creationId xmlns:p14="http://schemas.microsoft.com/office/powerpoint/2010/main" val="1671475056"/>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5D5B7-F10B-436B-B7F1-48B31AE9C510}"/>
              </a:ext>
            </a:extLst>
          </p:cNvPr>
          <p:cNvSpPr>
            <a:spLocks noGrp="1"/>
          </p:cNvSpPr>
          <p:nvPr>
            <p:ph type="title"/>
          </p:nvPr>
        </p:nvSpPr>
        <p:spPr/>
        <p:txBody>
          <a:bodyPr/>
          <a:lstStyle/>
          <a:p>
            <a:r>
              <a:rPr lang="en-US" dirty="0"/>
              <a:t>Student Driver’s License</a:t>
            </a:r>
          </a:p>
        </p:txBody>
      </p:sp>
      <p:sp>
        <p:nvSpPr>
          <p:cNvPr id="3" name="Slide Number Placeholder 2">
            <a:extLst>
              <a:ext uri="{FF2B5EF4-FFF2-40B4-BE49-F238E27FC236}">
                <a16:creationId xmlns:a16="http://schemas.microsoft.com/office/drawing/2014/main" id="{D1B9E587-553A-4ED9-9B74-128FA4DF286B}"/>
              </a:ext>
            </a:extLst>
          </p:cNvPr>
          <p:cNvSpPr>
            <a:spLocks noGrp="1"/>
          </p:cNvSpPr>
          <p:nvPr>
            <p:ph type="sldNum" sz="quarter" idx="12"/>
          </p:nvPr>
        </p:nvSpPr>
        <p:spPr/>
        <p:txBody>
          <a:bodyPr/>
          <a:lstStyle/>
          <a:p>
            <a:fld id="{3ECAA9F2-51A7-FA4F-B019-4D81CA3B727C}" type="slidenum">
              <a:rPr lang="en-US" smtClean="0"/>
              <a:pPr/>
              <a:t>22</a:t>
            </a:fld>
            <a:endParaRPr lang="en-US" dirty="0"/>
          </a:p>
        </p:txBody>
      </p:sp>
      <p:pic>
        <p:nvPicPr>
          <p:cNvPr id="5" name="Picture 4" descr="Student Driver’s License&#10;&#10;The user may enter their driver's license number and state.">
            <a:extLst>
              <a:ext uri="{FF2B5EF4-FFF2-40B4-BE49-F238E27FC236}">
                <a16:creationId xmlns:a16="http://schemas.microsoft.com/office/drawing/2014/main" id="{8233EDC2-D5F7-4C6B-AF4F-33102A45EC05}"/>
              </a:ext>
            </a:extLst>
          </p:cNvPr>
          <p:cNvPicPr>
            <a:picLocks noChangeAspect="1"/>
          </p:cNvPicPr>
          <p:nvPr/>
        </p:nvPicPr>
        <p:blipFill>
          <a:blip r:embed="rId2"/>
          <a:stretch>
            <a:fillRect/>
          </a:stretch>
        </p:blipFill>
        <p:spPr>
          <a:xfrm>
            <a:off x="385762" y="1676400"/>
            <a:ext cx="8372475" cy="3771900"/>
          </a:xfrm>
          <a:prstGeom prst="rect">
            <a:avLst/>
          </a:prstGeom>
          <a:ln>
            <a:solidFill>
              <a:schemeClr val="accent2"/>
            </a:solidFill>
          </a:ln>
        </p:spPr>
      </p:pic>
      <p:sp>
        <p:nvSpPr>
          <p:cNvPr id="6" name="Rectangle 5">
            <a:extLst>
              <a:ext uri="{FF2B5EF4-FFF2-40B4-BE49-F238E27FC236}">
                <a16:creationId xmlns:a16="http://schemas.microsoft.com/office/drawing/2014/main" id="{00121298-5A92-41FD-A102-2C422749FB7A}"/>
              </a:ext>
            </a:extLst>
          </p:cNvPr>
          <p:cNvSpPr/>
          <p:nvPr/>
        </p:nvSpPr>
        <p:spPr>
          <a:xfrm>
            <a:off x="5029200" y="4114800"/>
            <a:ext cx="2468153" cy="430887"/>
          </a:xfrm>
          <a:prstGeom prst="rect">
            <a:avLst/>
          </a:prstGeom>
          <a:ln>
            <a:solidFill>
              <a:schemeClr val="accent2"/>
            </a:solidFill>
            <a:prstDash val="lgDash"/>
          </a:ln>
        </p:spPr>
        <p:txBody>
          <a:bodyPr wrap="square">
            <a:spAutoFit/>
          </a:bodyPr>
          <a:lstStyle/>
          <a:p>
            <a:r>
              <a:rPr lang="en-US" sz="2200" i="1" dirty="0"/>
              <a:t>*This is optional</a:t>
            </a:r>
          </a:p>
        </p:txBody>
      </p:sp>
    </p:spTree>
    <p:extLst>
      <p:ext uri="{BB962C8B-B14F-4D97-AF65-F5344CB8AC3E}">
        <p14:creationId xmlns:p14="http://schemas.microsoft.com/office/powerpoint/2010/main" val="658269362"/>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0FCB-8DCC-40C1-9205-67F0806E09B7}"/>
              </a:ext>
            </a:extLst>
          </p:cNvPr>
          <p:cNvSpPr>
            <a:spLocks noGrp="1"/>
          </p:cNvSpPr>
          <p:nvPr>
            <p:ph type="title"/>
          </p:nvPr>
        </p:nvSpPr>
        <p:spPr>
          <a:xfrm>
            <a:off x="457200" y="228600"/>
            <a:ext cx="8001000" cy="1043711"/>
          </a:xfrm>
        </p:spPr>
        <p:txBody>
          <a:bodyPr>
            <a:normAutofit fontScale="90000"/>
          </a:bodyPr>
          <a:lstStyle/>
          <a:p>
            <a:r>
              <a:rPr lang="en-US" dirty="0"/>
              <a:t>Foster Care and Education Completed</a:t>
            </a:r>
          </a:p>
        </p:txBody>
      </p:sp>
      <p:sp>
        <p:nvSpPr>
          <p:cNvPr id="3" name="Slide Number Placeholder 2">
            <a:extLst>
              <a:ext uri="{FF2B5EF4-FFF2-40B4-BE49-F238E27FC236}">
                <a16:creationId xmlns:a16="http://schemas.microsoft.com/office/drawing/2014/main" id="{9EC38F18-541B-48A6-93E3-9003570E74C6}"/>
              </a:ext>
            </a:extLst>
          </p:cNvPr>
          <p:cNvSpPr>
            <a:spLocks noGrp="1"/>
          </p:cNvSpPr>
          <p:nvPr>
            <p:ph type="sldNum" sz="quarter" idx="12"/>
          </p:nvPr>
        </p:nvSpPr>
        <p:spPr/>
        <p:txBody>
          <a:bodyPr/>
          <a:lstStyle/>
          <a:p>
            <a:fld id="{3ECAA9F2-51A7-FA4F-B019-4D81CA3B727C}" type="slidenum">
              <a:rPr lang="en-US" smtClean="0"/>
              <a:pPr/>
              <a:t>23</a:t>
            </a:fld>
            <a:endParaRPr lang="en-US" dirty="0"/>
          </a:p>
        </p:txBody>
      </p:sp>
      <p:pic>
        <p:nvPicPr>
          <p:cNvPr id="5" name="Picture 4" descr="Student Foster Care and Parent Education Completion&#10;&#10;The user answers questions if they were a foster youth or in foster care system anytime. The user also answers  highest school completed by both parents.">
            <a:extLst>
              <a:ext uri="{FF2B5EF4-FFF2-40B4-BE49-F238E27FC236}">
                <a16:creationId xmlns:a16="http://schemas.microsoft.com/office/drawing/2014/main" id="{8722D5F7-0DC8-4E93-BE8F-320171F3EB5E}"/>
              </a:ext>
            </a:extLst>
          </p:cNvPr>
          <p:cNvPicPr>
            <a:picLocks noChangeAspect="1"/>
          </p:cNvPicPr>
          <p:nvPr/>
        </p:nvPicPr>
        <p:blipFill>
          <a:blip r:embed="rId2"/>
          <a:stretch>
            <a:fillRect/>
          </a:stretch>
        </p:blipFill>
        <p:spPr>
          <a:xfrm>
            <a:off x="333375" y="1676400"/>
            <a:ext cx="8477250" cy="4648200"/>
          </a:xfrm>
          <a:prstGeom prst="rect">
            <a:avLst/>
          </a:prstGeom>
          <a:ln>
            <a:solidFill>
              <a:schemeClr val="accent2"/>
            </a:solidFill>
          </a:ln>
          <a:effectLst/>
        </p:spPr>
      </p:pic>
      <p:sp>
        <p:nvSpPr>
          <p:cNvPr id="6" name="Rectangle 5">
            <a:extLst>
              <a:ext uri="{FF2B5EF4-FFF2-40B4-BE49-F238E27FC236}">
                <a16:creationId xmlns:a16="http://schemas.microsoft.com/office/drawing/2014/main" id="{139B504E-9513-4BAD-937F-4091BB12809B}"/>
              </a:ext>
            </a:extLst>
          </p:cNvPr>
          <p:cNvSpPr/>
          <p:nvPr/>
        </p:nvSpPr>
        <p:spPr>
          <a:xfrm>
            <a:off x="5810827" y="3886200"/>
            <a:ext cx="2914073" cy="1631216"/>
          </a:xfrm>
          <a:prstGeom prst="rect">
            <a:avLst/>
          </a:prstGeom>
          <a:ln>
            <a:solidFill>
              <a:schemeClr val="tx1"/>
            </a:solidFill>
            <a:prstDash val="lgDash"/>
          </a:ln>
        </p:spPr>
        <p:txBody>
          <a:bodyPr wrap="square">
            <a:spAutoFit/>
          </a:bodyPr>
          <a:lstStyle/>
          <a:p>
            <a:pPr algn="ctr"/>
            <a:r>
              <a:rPr lang="en-US" sz="2000" dirty="0"/>
              <a:t>Select the answer that best describes your parent’s (birth or adoptive) highest level of education completed</a:t>
            </a:r>
          </a:p>
        </p:txBody>
      </p:sp>
    </p:spTree>
    <p:extLst>
      <p:ext uri="{BB962C8B-B14F-4D97-AF65-F5344CB8AC3E}">
        <p14:creationId xmlns:p14="http://schemas.microsoft.com/office/powerpoint/2010/main" val="3753444799"/>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5D5B7-F10B-436B-B7F1-48B31AE9C510}"/>
              </a:ext>
            </a:extLst>
          </p:cNvPr>
          <p:cNvSpPr>
            <a:spLocks noGrp="1"/>
          </p:cNvSpPr>
          <p:nvPr>
            <p:ph type="title"/>
          </p:nvPr>
        </p:nvSpPr>
        <p:spPr/>
        <p:txBody>
          <a:bodyPr/>
          <a:lstStyle/>
          <a:p>
            <a:r>
              <a:rPr lang="en-US" dirty="0"/>
              <a:t>Search for High School</a:t>
            </a:r>
          </a:p>
        </p:txBody>
      </p:sp>
      <p:sp>
        <p:nvSpPr>
          <p:cNvPr id="3" name="Slide Number Placeholder 2">
            <a:extLst>
              <a:ext uri="{FF2B5EF4-FFF2-40B4-BE49-F238E27FC236}">
                <a16:creationId xmlns:a16="http://schemas.microsoft.com/office/drawing/2014/main" id="{D1B9E587-553A-4ED9-9B74-128FA4DF286B}"/>
              </a:ext>
            </a:extLst>
          </p:cNvPr>
          <p:cNvSpPr>
            <a:spLocks noGrp="1"/>
          </p:cNvSpPr>
          <p:nvPr>
            <p:ph type="sldNum" sz="quarter" idx="12"/>
          </p:nvPr>
        </p:nvSpPr>
        <p:spPr/>
        <p:txBody>
          <a:bodyPr/>
          <a:lstStyle/>
          <a:p>
            <a:fld id="{3ECAA9F2-51A7-FA4F-B019-4D81CA3B727C}" type="slidenum">
              <a:rPr lang="en-US" smtClean="0"/>
              <a:pPr/>
              <a:t>24</a:t>
            </a:fld>
            <a:endParaRPr lang="en-US" dirty="0"/>
          </a:p>
        </p:txBody>
      </p:sp>
      <p:sp>
        <p:nvSpPr>
          <p:cNvPr id="5" name="TextBox 4">
            <a:extLst>
              <a:ext uri="{FF2B5EF4-FFF2-40B4-BE49-F238E27FC236}">
                <a16:creationId xmlns:a16="http://schemas.microsoft.com/office/drawing/2014/main" id="{87F1CBF3-6966-4449-B6B5-9ED3DB1E8095}"/>
              </a:ext>
            </a:extLst>
          </p:cNvPr>
          <p:cNvSpPr txBox="1"/>
          <p:nvPr/>
        </p:nvSpPr>
        <p:spPr>
          <a:xfrm>
            <a:off x="5114260" y="4876800"/>
            <a:ext cx="3124200" cy="1569660"/>
          </a:xfrm>
          <a:prstGeom prst="rect">
            <a:avLst/>
          </a:prstGeom>
          <a:noFill/>
        </p:spPr>
        <p:txBody>
          <a:bodyPr wrap="square" rtlCol="0">
            <a:spAutoFit/>
          </a:bodyPr>
          <a:lstStyle/>
          <a:p>
            <a:pPr algn="ctr"/>
            <a:r>
              <a:rPr lang="en-US" sz="2400" dirty="0"/>
              <a:t>Click ‘Search’ and select your High School from the list that appears</a:t>
            </a:r>
          </a:p>
        </p:txBody>
      </p:sp>
      <p:pic>
        <p:nvPicPr>
          <p:cNvPr id="7" name="Picture 6" descr="Search for High School:&#10;&#10;Note: This is the first page for the School Selection section.&#10;">
            <a:extLst>
              <a:ext uri="{FF2B5EF4-FFF2-40B4-BE49-F238E27FC236}">
                <a16:creationId xmlns:a16="http://schemas.microsoft.com/office/drawing/2014/main" id="{913DAF46-43FE-4394-B0E6-A1B3A468AF7D}"/>
              </a:ext>
            </a:extLst>
          </p:cNvPr>
          <p:cNvPicPr>
            <a:picLocks noChangeAspect="1"/>
          </p:cNvPicPr>
          <p:nvPr/>
        </p:nvPicPr>
        <p:blipFill rotWithShape="1">
          <a:blip r:embed="rId2">
            <a:extLst>
              <a:ext uri="{28A0092B-C50C-407E-A947-70E740481C1C}">
                <a14:useLocalDpi xmlns:a14="http://schemas.microsoft.com/office/drawing/2010/main" val="0"/>
              </a:ext>
            </a:extLst>
          </a:blip>
          <a:srcRect l="15249" t="10759" r="24927" b="11417"/>
          <a:stretch/>
        </p:blipFill>
        <p:spPr>
          <a:xfrm>
            <a:off x="457200" y="1796536"/>
            <a:ext cx="4572000" cy="4598819"/>
          </a:xfrm>
          <a:prstGeom prst="rect">
            <a:avLst/>
          </a:prstGeom>
          <a:ln w="12700">
            <a:solidFill>
              <a:schemeClr val="accent2"/>
            </a:solidFill>
          </a:ln>
          <a:effectLst/>
        </p:spPr>
      </p:pic>
      <p:grpSp>
        <p:nvGrpSpPr>
          <p:cNvPr id="9" name="Group 8">
            <a:extLst>
              <a:ext uri="{FF2B5EF4-FFF2-40B4-BE49-F238E27FC236}">
                <a16:creationId xmlns:a16="http://schemas.microsoft.com/office/drawing/2014/main" id="{8A56C87C-76CF-4761-B9F3-DE74FFFE77F6}"/>
              </a:ext>
            </a:extLst>
          </p:cNvPr>
          <p:cNvGrpSpPr/>
          <p:nvPr/>
        </p:nvGrpSpPr>
        <p:grpSpPr>
          <a:xfrm>
            <a:off x="4457700" y="1490442"/>
            <a:ext cx="1447800" cy="612187"/>
            <a:chOff x="6172200" y="4038600"/>
            <a:chExt cx="2514600" cy="1016476"/>
          </a:xfrm>
        </p:grpSpPr>
        <p:sp>
          <p:nvSpPr>
            <p:cNvPr id="10" name="Rectangle 9">
              <a:extLst>
                <a:ext uri="{FF2B5EF4-FFF2-40B4-BE49-F238E27FC236}">
                  <a16:creationId xmlns:a16="http://schemas.microsoft.com/office/drawing/2014/main" id="{AFCED7F0-75DA-480D-A63B-FF4C55946807}"/>
                </a:ext>
              </a:extLst>
            </p:cNvPr>
            <p:cNvSpPr/>
            <p:nvPr/>
          </p:nvSpPr>
          <p:spPr>
            <a:xfrm>
              <a:off x="6172200" y="4038600"/>
              <a:ext cx="2514600" cy="1016476"/>
            </a:xfrm>
            <a:prstGeom prst="rect">
              <a:avLst/>
            </a:prstGeom>
            <a:solidFill>
              <a:schemeClr val="bg1"/>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sz="1400" b="1" spc="-100" dirty="0">
                  <a:solidFill>
                    <a:schemeClr val="accent2"/>
                  </a:solidFill>
                  <a:latin typeface="Calibri" panose="020F0502020204030204" pitchFamily="34" charset="0"/>
                  <a:cs typeface="Calibri" panose="020F0502020204030204" pitchFamily="34" charset="0"/>
                </a:rPr>
                <a:t>School Selection</a:t>
              </a:r>
            </a:p>
          </p:txBody>
        </p:sp>
        <p:cxnSp>
          <p:nvCxnSpPr>
            <p:cNvPr id="11" name="Straight Connector 10">
              <a:extLst>
                <a:ext uri="{FF2B5EF4-FFF2-40B4-BE49-F238E27FC236}">
                  <a16:creationId xmlns:a16="http://schemas.microsoft.com/office/drawing/2014/main" id="{D71524F5-9131-4674-B799-61FA1F99DA66}"/>
                </a:ext>
              </a:extLst>
            </p:cNvPr>
            <p:cNvCxnSpPr/>
            <p:nvPr/>
          </p:nvCxnSpPr>
          <p:spPr>
            <a:xfrm>
              <a:off x="6400800" y="4953000"/>
              <a:ext cx="21336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Graphic 11" descr="Checkmark outline">
              <a:extLst>
                <a:ext uri="{FF2B5EF4-FFF2-40B4-BE49-F238E27FC236}">
                  <a16:creationId xmlns:a16="http://schemas.microsoft.com/office/drawing/2014/main" id="{17C87E88-842C-4EA3-B5DB-6FC1F88EEE8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4903" y="4145294"/>
              <a:ext cx="485394" cy="485394"/>
            </a:xfrm>
            <a:prstGeom prst="rect">
              <a:avLst/>
            </a:prstGeom>
          </p:spPr>
        </p:pic>
      </p:grpSp>
    </p:spTree>
    <p:extLst>
      <p:ext uri="{BB962C8B-B14F-4D97-AF65-F5344CB8AC3E}">
        <p14:creationId xmlns:p14="http://schemas.microsoft.com/office/powerpoint/2010/main" val="3740199863"/>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0FCB-8DCC-40C1-9205-67F0806E09B7}"/>
              </a:ext>
            </a:extLst>
          </p:cNvPr>
          <p:cNvSpPr>
            <a:spLocks noGrp="1"/>
          </p:cNvSpPr>
          <p:nvPr>
            <p:ph type="title"/>
          </p:nvPr>
        </p:nvSpPr>
        <p:spPr/>
        <p:txBody>
          <a:bodyPr/>
          <a:lstStyle/>
          <a:p>
            <a:r>
              <a:rPr lang="en-US" dirty="0"/>
              <a:t>Search for Colleges</a:t>
            </a:r>
          </a:p>
        </p:txBody>
      </p:sp>
      <p:sp>
        <p:nvSpPr>
          <p:cNvPr id="3" name="Slide Number Placeholder 2">
            <a:extLst>
              <a:ext uri="{FF2B5EF4-FFF2-40B4-BE49-F238E27FC236}">
                <a16:creationId xmlns:a16="http://schemas.microsoft.com/office/drawing/2014/main" id="{9EC38F18-541B-48A6-93E3-9003570E74C6}"/>
              </a:ext>
            </a:extLst>
          </p:cNvPr>
          <p:cNvSpPr>
            <a:spLocks noGrp="1"/>
          </p:cNvSpPr>
          <p:nvPr>
            <p:ph type="sldNum" sz="quarter" idx="12"/>
          </p:nvPr>
        </p:nvSpPr>
        <p:spPr/>
        <p:txBody>
          <a:bodyPr/>
          <a:lstStyle/>
          <a:p>
            <a:fld id="{3ECAA9F2-51A7-FA4F-B019-4D81CA3B727C}" type="slidenum">
              <a:rPr lang="en-US" smtClean="0"/>
              <a:pPr/>
              <a:t>25</a:t>
            </a:fld>
            <a:endParaRPr lang="en-US" dirty="0"/>
          </a:p>
        </p:txBody>
      </p:sp>
      <p:sp>
        <p:nvSpPr>
          <p:cNvPr id="5" name="Rectangle 4">
            <a:extLst>
              <a:ext uri="{FF2B5EF4-FFF2-40B4-BE49-F238E27FC236}">
                <a16:creationId xmlns:a16="http://schemas.microsoft.com/office/drawing/2014/main" id="{F7F793B0-43DF-4EB6-AE0C-60B6E8332B4B}"/>
              </a:ext>
            </a:extLst>
          </p:cNvPr>
          <p:cNvSpPr/>
          <p:nvPr/>
        </p:nvSpPr>
        <p:spPr>
          <a:xfrm>
            <a:off x="4641701" y="2343956"/>
            <a:ext cx="4495801" cy="3816429"/>
          </a:xfrm>
          <a:prstGeom prst="rect">
            <a:avLst/>
          </a:prstGeom>
        </p:spPr>
        <p:txBody>
          <a:bodyPr wrap="square">
            <a:spAutoFit/>
          </a:bodyPr>
          <a:lstStyle/>
          <a:p>
            <a:pPr marL="342900" indent="-342900">
              <a:buClr>
                <a:schemeClr val="accent2"/>
              </a:buClr>
              <a:buFont typeface="Arial" panose="020B0604020202020204" pitchFamily="34" charset="0"/>
              <a:buChar char="•"/>
            </a:pPr>
            <a:r>
              <a:rPr lang="en-US" sz="2200" dirty="0"/>
              <a:t>List more than one!</a:t>
            </a:r>
          </a:p>
          <a:p>
            <a:pPr marL="342900" indent="-342900">
              <a:buClr>
                <a:schemeClr val="accent2"/>
              </a:buClr>
              <a:buFont typeface="Arial" panose="020B0604020202020204" pitchFamily="34" charset="0"/>
              <a:buChar char="•"/>
            </a:pPr>
            <a:r>
              <a:rPr lang="en-US" sz="2200" dirty="0"/>
              <a:t>Only schools that are listed will be able to see your FAFSA information</a:t>
            </a:r>
          </a:p>
          <a:p>
            <a:pPr marL="342900" indent="-342900">
              <a:buClr>
                <a:schemeClr val="accent2"/>
              </a:buClr>
              <a:buFont typeface="Arial" panose="020B0604020202020204" pitchFamily="34" charset="0"/>
              <a:buChar char="•"/>
            </a:pPr>
            <a:r>
              <a:rPr lang="en-US" sz="2200" b="1" dirty="0">
                <a:solidFill>
                  <a:schemeClr val="accent1">
                    <a:lumMod val="75000"/>
                  </a:schemeClr>
                </a:solidFill>
              </a:rPr>
              <a:t>Students can list up to 10 colleges at a time – Schools can be added or deleted at any time</a:t>
            </a:r>
          </a:p>
          <a:p>
            <a:pPr marL="342900" indent="-342900">
              <a:buClr>
                <a:schemeClr val="accent2"/>
              </a:buClr>
              <a:buFont typeface="Arial" panose="020B0604020202020204" pitchFamily="34" charset="0"/>
              <a:buChar char="•"/>
            </a:pPr>
            <a:r>
              <a:rPr lang="en-US" sz="2200" dirty="0"/>
              <a:t>Once the final school choice is made, students should update their PA State Grant record</a:t>
            </a:r>
          </a:p>
        </p:txBody>
      </p:sp>
      <p:pic>
        <p:nvPicPr>
          <p:cNvPr id="6" name="Picture 5" descr="College Search:&#10;&#10;Screenshot of the “College Search” view.&#10;&#10;&#10;">
            <a:extLst>
              <a:ext uri="{FF2B5EF4-FFF2-40B4-BE49-F238E27FC236}">
                <a16:creationId xmlns:a16="http://schemas.microsoft.com/office/drawing/2014/main" id="{D53A9A2C-01F6-4F2C-8E9D-A3AB253F7CA6}"/>
              </a:ext>
            </a:extLst>
          </p:cNvPr>
          <p:cNvPicPr>
            <a:picLocks noChangeAspect="1"/>
          </p:cNvPicPr>
          <p:nvPr/>
        </p:nvPicPr>
        <p:blipFill rotWithShape="1">
          <a:blip r:embed="rId2">
            <a:extLst>
              <a:ext uri="{28A0092B-C50C-407E-A947-70E740481C1C}">
                <a14:useLocalDpi xmlns:a14="http://schemas.microsoft.com/office/drawing/2010/main" val="0"/>
              </a:ext>
            </a:extLst>
          </a:blip>
          <a:srcRect l="14613" t="7888" r="21716" b="7761"/>
          <a:stretch/>
        </p:blipFill>
        <p:spPr>
          <a:xfrm>
            <a:off x="457200" y="1600199"/>
            <a:ext cx="4190999" cy="5125499"/>
          </a:xfrm>
          <a:prstGeom prst="rect">
            <a:avLst/>
          </a:prstGeom>
          <a:ln w="12700">
            <a:solidFill>
              <a:schemeClr val="accent2"/>
            </a:solidFill>
          </a:ln>
          <a:effectLst/>
        </p:spPr>
      </p:pic>
      <p:grpSp>
        <p:nvGrpSpPr>
          <p:cNvPr id="8" name="Group 7">
            <a:extLst>
              <a:ext uri="{FF2B5EF4-FFF2-40B4-BE49-F238E27FC236}">
                <a16:creationId xmlns:a16="http://schemas.microsoft.com/office/drawing/2014/main" id="{4C87A63F-B815-463F-941E-ABF2CD488B12}"/>
              </a:ext>
            </a:extLst>
          </p:cNvPr>
          <p:cNvGrpSpPr/>
          <p:nvPr/>
        </p:nvGrpSpPr>
        <p:grpSpPr>
          <a:xfrm>
            <a:off x="3999205" y="1447800"/>
            <a:ext cx="1447800" cy="612187"/>
            <a:chOff x="6172200" y="4038600"/>
            <a:chExt cx="2514600" cy="1016476"/>
          </a:xfrm>
        </p:grpSpPr>
        <p:sp>
          <p:nvSpPr>
            <p:cNvPr id="9" name="Rectangle 8">
              <a:extLst>
                <a:ext uri="{FF2B5EF4-FFF2-40B4-BE49-F238E27FC236}">
                  <a16:creationId xmlns:a16="http://schemas.microsoft.com/office/drawing/2014/main" id="{CC5F743F-B068-4189-9026-FFE55A3143D9}"/>
                </a:ext>
              </a:extLst>
            </p:cNvPr>
            <p:cNvSpPr/>
            <p:nvPr/>
          </p:nvSpPr>
          <p:spPr>
            <a:xfrm>
              <a:off x="6172200" y="4038600"/>
              <a:ext cx="2514600" cy="1016476"/>
            </a:xfrm>
            <a:prstGeom prst="rect">
              <a:avLst/>
            </a:prstGeom>
            <a:solidFill>
              <a:schemeClr val="bg1"/>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sz="1400" b="1" spc="-100" dirty="0">
                  <a:solidFill>
                    <a:schemeClr val="accent2"/>
                  </a:solidFill>
                  <a:latin typeface="Calibri" panose="020F0502020204030204" pitchFamily="34" charset="0"/>
                  <a:cs typeface="Calibri" panose="020F0502020204030204" pitchFamily="34" charset="0"/>
                </a:rPr>
                <a:t>School Selection</a:t>
              </a:r>
            </a:p>
          </p:txBody>
        </p:sp>
        <p:cxnSp>
          <p:nvCxnSpPr>
            <p:cNvPr id="10" name="Straight Connector 9">
              <a:extLst>
                <a:ext uri="{FF2B5EF4-FFF2-40B4-BE49-F238E27FC236}">
                  <a16:creationId xmlns:a16="http://schemas.microsoft.com/office/drawing/2014/main" id="{EC50CC73-AED5-45CF-BAE0-4840DD5F8DCD}"/>
                </a:ext>
              </a:extLst>
            </p:cNvPr>
            <p:cNvCxnSpPr/>
            <p:nvPr/>
          </p:nvCxnSpPr>
          <p:spPr>
            <a:xfrm>
              <a:off x="6400800" y="4953000"/>
              <a:ext cx="21336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Graphic 10" descr="Checkmark outline">
              <a:extLst>
                <a:ext uri="{FF2B5EF4-FFF2-40B4-BE49-F238E27FC236}">
                  <a16:creationId xmlns:a16="http://schemas.microsoft.com/office/drawing/2014/main" id="{96FAD098-48ED-4CD9-8400-F1641E1807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4903" y="4145294"/>
              <a:ext cx="485394" cy="485394"/>
            </a:xfrm>
            <a:prstGeom prst="rect">
              <a:avLst/>
            </a:prstGeom>
          </p:spPr>
        </p:pic>
      </p:grpSp>
    </p:spTree>
    <p:extLst>
      <p:ext uri="{BB962C8B-B14F-4D97-AF65-F5344CB8AC3E}">
        <p14:creationId xmlns:p14="http://schemas.microsoft.com/office/powerpoint/2010/main" val="3120559214"/>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5D5B7-F10B-436B-B7F1-48B31AE9C510}"/>
              </a:ext>
            </a:extLst>
          </p:cNvPr>
          <p:cNvSpPr>
            <a:spLocks noGrp="1"/>
          </p:cNvSpPr>
          <p:nvPr>
            <p:ph type="title"/>
          </p:nvPr>
        </p:nvSpPr>
        <p:spPr>
          <a:xfrm>
            <a:off x="457200" y="304800"/>
            <a:ext cx="8001000" cy="1043711"/>
          </a:xfrm>
        </p:spPr>
        <p:txBody>
          <a:bodyPr/>
          <a:lstStyle/>
          <a:p>
            <a:r>
              <a:rPr lang="en-US" dirty="0"/>
              <a:t>Selected Colleges and Housing Plans</a:t>
            </a:r>
          </a:p>
        </p:txBody>
      </p:sp>
      <p:sp>
        <p:nvSpPr>
          <p:cNvPr id="3" name="Slide Number Placeholder 2">
            <a:extLst>
              <a:ext uri="{FF2B5EF4-FFF2-40B4-BE49-F238E27FC236}">
                <a16:creationId xmlns:a16="http://schemas.microsoft.com/office/drawing/2014/main" id="{D1B9E587-553A-4ED9-9B74-128FA4DF286B}"/>
              </a:ext>
            </a:extLst>
          </p:cNvPr>
          <p:cNvSpPr>
            <a:spLocks noGrp="1"/>
          </p:cNvSpPr>
          <p:nvPr>
            <p:ph type="sldNum" sz="quarter" idx="12"/>
          </p:nvPr>
        </p:nvSpPr>
        <p:spPr/>
        <p:txBody>
          <a:bodyPr/>
          <a:lstStyle/>
          <a:p>
            <a:fld id="{3ECAA9F2-51A7-FA4F-B019-4D81CA3B727C}" type="slidenum">
              <a:rPr lang="en-US" smtClean="0"/>
              <a:pPr/>
              <a:t>26</a:t>
            </a:fld>
            <a:endParaRPr lang="en-US" dirty="0"/>
          </a:p>
        </p:txBody>
      </p:sp>
      <p:sp>
        <p:nvSpPr>
          <p:cNvPr id="5" name="Rectangle 4">
            <a:extLst>
              <a:ext uri="{FF2B5EF4-FFF2-40B4-BE49-F238E27FC236}">
                <a16:creationId xmlns:a16="http://schemas.microsoft.com/office/drawing/2014/main" id="{C7C956C9-1B7C-46F1-B5A7-EB8F61D78E9B}"/>
              </a:ext>
            </a:extLst>
          </p:cNvPr>
          <p:cNvSpPr/>
          <p:nvPr/>
        </p:nvSpPr>
        <p:spPr>
          <a:xfrm>
            <a:off x="6605155" y="3886200"/>
            <a:ext cx="2310245" cy="1261884"/>
          </a:xfrm>
          <a:prstGeom prst="rect">
            <a:avLst/>
          </a:prstGeom>
        </p:spPr>
        <p:txBody>
          <a:bodyPr wrap="square">
            <a:spAutoFit/>
          </a:bodyPr>
          <a:lstStyle/>
          <a:p>
            <a:r>
              <a:rPr lang="en-US" sz="1900" dirty="0"/>
              <a:t>Housing choices:</a:t>
            </a:r>
          </a:p>
          <a:p>
            <a:pPr marL="799780" lvl="1" indent="-342900">
              <a:buClr>
                <a:schemeClr val="accent2"/>
              </a:buClr>
              <a:buFont typeface="Arial" panose="020B0604020202020204" pitchFamily="34" charset="0"/>
              <a:buChar char="•"/>
            </a:pPr>
            <a:r>
              <a:rPr lang="en-US" sz="1900" dirty="0"/>
              <a:t> on campus</a:t>
            </a:r>
          </a:p>
          <a:p>
            <a:pPr marL="799780" lvl="1" indent="-342900">
              <a:buClr>
                <a:schemeClr val="accent2"/>
              </a:buClr>
              <a:buFont typeface="Arial" panose="020B0604020202020204" pitchFamily="34" charset="0"/>
              <a:buChar char="•"/>
            </a:pPr>
            <a:r>
              <a:rPr lang="en-US" sz="1900" dirty="0"/>
              <a:t> off campus </a:t>
            </a:r>
          </a:p>
          <a:p>
            <a:pPr marL="799780" lvl="1" indent="-342900">
              <a:buClr>
                <a:schemeClr val="accent2"/>
              </a:buClr>
              <a:buFont typeface="Arial" panose="020B0604020202020204" pitchFamily="34" charset="0"/>
              <a:buChar char="•"/>
            </a:pPr>
            <a:r>
              <a:rPr lang="en-US" sz="1900" dirty="0"/>
              <a:t> with parent </a:t>
            </a:r>
          </a:p>
        </p:txBody>
      </p:sp>
      <p:pic>
        <p:nvPicPr>
          <p:cNvPr id="6" name="Picture 5">
            <a:extLst>
              <a:ext uri="{FF2B5EF4-FFF2-40B4-BE49-F238E27FC236}">
                <a16:creationId xmlns:a16="http://schemas.microsoft.com/office/drawing/2014/main" id="{17B98D56-9816-4FC5-B1B2-84C2FCE0FEB4}"/>
              </a:ext>
            </a:extLst>
          </p:cNvPr>
          <p:cNvPicPr>
            <a:picLocks noChangeAspect="1"/>
          </p:cNvPicPr>
          <p:nvPr/>
        </p:nvPicPr>
        <p:blipFill>
          <a:blip r:embed="rId2"/>
          <a:stretch>
            <a:fillRect/>
          </a:stretch>
        </p:blipFill>
        <p:spPr>
          <a:xfrm>
            <a:off x="331171" y="1547502"/>
            <a:ext cx="6273984" cy="5212596"/>
          </a:xfrm>
          <a:prstGeom prst="rect">
            <a:avLst/>
          </a:prstGeom>
          <a:ln>
            <a:solidFill>
              <a:schemeClr val="accent2"/>
            </a:solidFill>
          </a:ln>
        </p:spPr>
      </p:pic>
      <p:grpSp>
        <p:nvGrpSpPr>
          <p:cNvPr id="8" name="Group 7">
            <a:extLst>
              <a:ext uri="{FF2B5EF4-FFF2-40B4-BE49-F238E27FC236}">
                <a16:creationId xmlns:a16="http://schemas.microsoft.com/office/drawing/2014/main" id="{453A0D07-EE80-4EDC-B630-1FE14B25F806}"/>
              </a:ext>
            </a:extLst>
          </p:cNvPr>
          <p:cNvGrpSpPr/>
          <p:nvPr/>
        </p:nvGrpSpPr>
        <p:grpSpPr>
          <a:xfrm>
            <a:off x="5758067" y="1453013"/>
            <a:ext cx="1447800" cy="612187"/>
            <a:chOff x="6172200" y="4038600"/>
            <a:chExt cx="2514600" cy="1016476"/>
          </a:xfrm>
        </p:grpSpPr>
        <p:sp>
          <p:nvSpPr>
            <p:cNvPr id="9" name="Rectangle 8">
              <a:extLst>
                <a:ext uri="{FF2B5EF4-FFF2-40B4-BE49-F238E27FC236}">
                  <a16:creationId xmlns:a16="http://schemas.microsoft.com/office/drawing/2014/main" id="{C9670B73-78C9-4592-A40C-CCB5BD40A692}"/>
                </a:ext>
              </a:extLst>
            </p:cNvPr>
            <p:cNvSpPr/>
            <p:nvPr/>
          </p:nvSpPr>
          <p:spPr>
            <a:xfrm>
              <a:off x="6172200" y="4038600"/>
              <a:ext cx="2514600" cy="1016476"/>
            </a:xfrm>
            <a:prstGeom prst="rect">
              <a:avLst/>
            </a:prstGeom>
            <a:solidFill>
              <a:schemeClr val="bg1"/>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sz="1400" b="1" spc="-100" dirty="0">
                  <a:solidFill>
                    <a:schemeClr val="accent2"/>
                  </a:solidFill>
                  <a:latin typeface="Calibri" panose="020F0502020204030204" pitchFamily="34" charset="0"/>
                  <a:cs typeface="Calibri" panose="020F0502020204030204" pitchFamily="34" charset="0"/>
                </a:rPr>
                <a:t>School Selection</a:t>
              </a:r>
            </a:p>
          </p:txBody>
        </p:sp>
        <p:cxnSp>
          <p:nvCxnSpPr>
            <p:cNvPr id="10" name="Straight Connector 9">
              <a:extLst>
                <a:ext uri="{FF2B5EF4-FFF2-40B4-BE49-F238E27FC236}">
                  <a16:creationId xmlns:a16="http://schemas.microsoft.com/office/drawing/2014/main" id="{A9FAAE4A-514C-4142-9FAB-B5AB094A234B}"/>
                </a:ext>
              </a:extLst>
            </p:cNvPr>
            <p:cNvCxnSpPr/>
            <p:nvPr/>
          </p:nvCxnSpPr>
          <p:spPr>
            <a:xfrm>
              <a:off x="6400800" y="4953000"/>
              <a:ext cx="21336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Graphic 10" descr="Checkmark outline">
              <a:extLst>
                <a:ext uri="{FF2B5EF4-FFF2-40B4-BE49-F238E27FC236}">
                  <a16:creationId xmlns:a16="http://schemas.microsoft.com/office/drawing/2014/main" id="{83312466-6D1F-48A0-B229-5BDF0F6129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4903" y="4145294"/>
              <a:ext cx="485394" cy="485394"/>
            </a:xfrm>
            <a:prstGeom prst="rect">
              <a:avLst/>
            </a:prstGeom>
          </p:spPr>
        </p:pic>
      </p:grpSp>
    </p:spTree>
    <p:extLst>
      <p:ext uri="{BB962C8B-B14F-4D97-AF65-F5344CB8AC3E}">
        <p14:creationId xmlns:p14="http://schemas.microsoft.com/office/powerpoint/2010/main" val="3779455681"/>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6EA5-078B-4CC1-B219-449E85BFE8BE}"/>
              </a:ext>
            </a:extLst>
          </p:cNvPr>
          <p:cNvSpPr>
            <a:spLocks noGrp="1"/>
          </p:cNvSpPr>
          <p:nvPr>
            <p:ph type="title"/>
          </p:nvPr>
        </p:nvSpPr>
        <p:spPr/>
        <p:txBody>
          <a:bodyPr/>
          <a:lstStyle/>
          <a:p>
            <a:r>
              <a:rPr lang="en-US" dirty="0"/>
              <a:t>Student Marital Status</a:t>
            </a:r>
          </a:p>
        </p:txBody>
      </p:sp>
      <p:sp>
        <p:nvSpPr>
          <p:cNvPr id="3" name="Slide Number Placeholder 2">
            <a:extLst>
              <a:ext uri="{FF2B5EF4-FFF2-40B4-BE49-F238E27FC236}">
                <a16:creationId xmlns:a16="http://schemas.microsoft.com/office/drawing/2014/main" id="{111BB1D8-C155-4295-AD9B-B5E577DC43E1}"/>
              </a:ext>
            </a:extLst>
          </p:cNvPr>
          <p:cNvSpPr>
            <a:spLocks noGrp="1"/>
          </p:cNvSpPr>
          <p:nvPr>
            <p:ph type="sldNum" sz="quarter" idx="12"/>
          </p:nvPr>
        </p:nvSpPr>
        <p:spPr/>
        <p:txBody>
          <a:bodyPr/>
          <a:lstStyle/>
          <a:p>
            <a:fld id="{3ECAA9F2-51A7-FA4F-B019-4D81CA3B727C}" type="slidenum">
              <a:rPr lang="en-US" smtClean="0"/>
              <a:pPr/>
              <a:t>27</a:t>
            </a:fld>
            <a:endParaRPr lang="en-US" dirty="0"/>
          </a:p>
        </p:txBody>
      </p:sp>
      <p:pic>
        <p:nvPicPr>
          <p:cNvPr id="5" name="Picture 4" descr="Student Marital Status view&#10;&#10;User selects their marital status as of today.&#10;&#10;&#10;&#10;&#10;">
            <a:extLst>
              <a:ext uri="{FF2B5EF4-FFF2-40B4-BE49-F238E27FC236}">
                <a16:creationId xmlns:a16="http://schemas.microsoft.com/office/drawing/2014/main" id="{1E571805-33AB-4935-80A3-B3653A07D5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19" y="1752600"/>
            <a:ext cx="8166836" cy="4114800"/>
          </a:xfrm>
          <a:prstGeom prst="rect">
            <a:avLst/>
          </a:prstGeom>
          <a:ln w="12700">
            <a:solidFill>
              <a:schemeClr val="accent2"/>
            </a:solidFill>
          </a:ln>
          <a:effectLst/>
        </p:spPr>
      </p:pic>
    </p:spTree>
    <p:extLst>
      <p:ext uri="{BB962C8B-B14F-4D97-AF65-F5344CB8AC3E}">
        <p14:creationId xmlns:p14="http://schemas.microsoft.com/office/powerpoint/2010/main" val="2209113382"/>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CDEB8-071B-4A93-A397-567037312F4B}"/>
              </a:ext>
            </a:extLst>
          </p:cNvPr>
          <p:cNvSpPr>
            <a:spLocks noGrp="1"/>
          </p:cNvSpPr>
          <p:nvPr>
            <p:ph type="title"/>
          </p:nvPr>
        </p:nvSpPr>
        <p:spPr>
          <a:xfrm>
            <a:off x="457200" y="206071"/>
            <a:ext cx="8001000" cy="1043711"/>
          </a:xfrm>
        </p:spPr>
        <p:txBody>
          <a:bodyPr/>
          <a:lstStyle/>
          <a:p>
            <a:r>
              <a:rPr lang="en-US" dirty="0"/>
              <a:t>Does the Student Have Dependents?</a:t>
            </a:r>
          </a:p>
        </p:txBody>
      </p:sp>
      <p:sp>
        <p:nvSpPr>
          <p:cNvPr id="3" name="Slide Number Placeholder 2">
            <a:extLst>
              <a:ext uri="{FF2B5EF4-FFF2-40B4-BE49-F238E27FC236}">
                <a16:creationId xmlns:a16="http://schemas.microsoft.com/office/drawing/2014/main" id="{7961AE2E-423B-4029-B939-0DBFD38D006D}"/>
              </a:ext>
            </a:extLst>
          </p:cNvPr>
          <p:cNvSpPr>
            <a:spLocks noGrp="1"/>
          </p:cNvSpPr>
          <p:nvPr>
            <p:ph type="sldNum" sz="quarter" idx="12"/>
          </p:nvPr>
        </p:nvSpPr>
        <p:spPr/>
        <p:txBody>
          <a:bodyPr/>
          <a:lstStyle/>
          <a:p>
            <a:fld id="{3ECAA9F2-51A7-FA4F-B019-4D81CA3B727C}" type="slidenum">
              <a:rPr lang="en-US" smtClean="0"/>
              <a:pPr/>
              <a:t>28</a:t>
            </a:fld>
            <a:endParaRPr lang="en-US" dirty="0"/>
          </a:p>
        </p:txBody>
      </p:sp>
      <p:pic>
        <p:nvPicPr>
          <p:cNvPr id="5" name="Picture 4" descr="Does the Student Have Dependents view&#10;&#10;This view collects information to determine the dependency status of the student. The user answers “no” to the &quot;Does the student have dependents&quot; questions.&#10;">
            <a:extLst>
              <a:ext uri="{FF2B5EF4-FFF2-40B4-BE49-F238E27FC236}">
                <a16:creationId xmlns:a16="http://schemas.microsoft.com/office/drawing/2014/main" id="{D2C1B9BB-393B-4A47-BDC0-2B30E9DEF17D}"/>
              </a:ext>
            </a:extLst>
          </p:cNvPr>
          <p:cNvPicPr>
            <a:picLocks noChangeAspect="1"/>
          </p:cNvPicPr>
          <p:nvPr/>
        </p:nvPicPr>
        <p:blipFill>
          <a:blip r:embed="rId2"/>
          <a:stretch>
            <a:fillRect/>
          </a:stretch>
        </p:blipFill>
        <p:spPr>
          <a:xfrm>
            <a:off x="575103" y="1597929"/>
            <a:ext cx="7765193" cy="5068177"/>
          </a:xfrm>
          <a:prstGeom prst="rect">
            <a:avLst/>
          </a:prstGeom>
          <a:ln>
            <a:solidFill>
              <a:schemeClr val="accent2"/>
            </a:solidFill>
          </a:ln>
        </p:spPr>
      </p:pic>
    </p:spTree>
    <p:extLst>
      <p:ext uri="{BB962C8B-B14F-4D97-AF65-F5344CB8AC3E}">
        <p14:creationId xmlns:p14="http://schemas.microsoft.com/office/powerpoint/2010/main" val="1831359609"/>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6EA5-078B-4CC1-B219-449E85BFE8BE}"/>
              </a:ext>
            </a:extLst>
          </p:cNvPr>
          <p:cNvSpPr>
            <a:spLocks noGrp="1"/>
          </p:cNvSpPr>
          <p:nvPr>
            <p:ph type="title"/>
          </p:nvPr>
        </p:nvSpPr>
        <p:spPr>
          <a:xfrm>
            <a:off x="457200" y="320271"/>
            <a:ext cx="8001000" cy="1043711"/>
          </a:xfrm>
        </p:spPr>
        <p:txBody>
          <a:bodyPr>
            <a:normAutofit/>
          </a:bodyPr>
          <a:lstStyle/>
          <a:p>
            <a:r>
              <a:rPr lang="en-US" sz="3000" dirty="0"/>
              <a:t>Student Additional Dependency Questions</a:t>
            </a:r>
          </a:p>
        </p:txBody>
      </p:sp>
      <p:sp>
        <p:nvSpPr>
          <p:cNvPr id="3" name="Slide Number Placeholder 2">
            <a:extLst>
              <a:ext uri="{FF2B5EF4-FFF2-40B4-BE49-F238E27FC236}">
                <a16:creationId xmlns:a16="http://schemas.microsoft.com/office/drawing/2014/main" id="{111BB1D8-C155-4295-AD9B-B5E577DC43E1}"/>
              </a:ext>
            </a:extLst>
          </p:cNvPr>
          <p:cNvSpPr>
            <a:spLocks noGrp="1"/>
          </p:cNvSpPr>
          <p:nvPr>
            <p:ph type="sldNum" sz="quarter" idx="12"/>
          </p:nvPr>
        </p:nvSpPr>
        <p:spPr/>
        <p:txBody>
          <a:bodyPr/>
          <a:lstStyle/>
          <a:p>
            <a:fld id="{3ECAA9F2-51A7-FA4F-B019-4D81CA3B727C}" type="slidenum">
              <a:rPr lang="en-US" smtClean="0"/>
              <a:pPr/>
              <a:t>29</a:t>
            </a:fld>
            <a:endParaRPr lang="en-US" dirty="0"/>
          </a:p>
        </p:txBody>
      </p:sp>
      <p:pic>
        <p:nvPicPr>
          <p:cNvPr id="5" name="Picture 4" descr="Student Additional Dependency Questions view&#10;&#10;This view collects additional information to determine the student's dependency status. The user selects &quot;None of the above.&quot;&#10;&#10;&#10;">
            <a:extLst>
              <a:ext uri="{FF2B5EF4-FFF2-40B4-BE49-F238E27FC236}">
                <a16:creationId xmlns:a16="http://schemas.microsoft.com/office/drawing/2014/main" id="{12C246DC-9A55-427D-9491-C7E751710FEB}"/>
              </a:ext>
            </a:extLst>
          </p:cNvPr>
          <p:cNvPicPr>
            <a:picLocks noChangeAspect="1"/>
          </p:cNvPicPr>
          <p:nvPr/>
        </p:nvPicPr>
        <p:blipFill rotWithShape="1">
          <a:blip r:embed="rId2">
            <a:extLst>
              <a:ext uri="{28A0092B-C50C-407E-A947-70E740481C1C}">
                <a14:useLocalDpi xmlns:a14="http://schemas.microsoft.com/office/drawing/2010/main" val="0"/>
              </a:ext>
            </a:extLst>
          </a:blip>
          <a:srcRect l="16776" t="10788" r="20911" b="10612"/>
          <a:stretch/>
        </p:blipFill>
        <p:spPr>
          <a:xfrm>
            <a:off x="838200" y="1524000"/>
            <a:ext cx="5257800" cy="5156689"/>
          </a:xfrm>
          <a:prstGeom prst="rect">
            <a:avLst/>
          </a:prstGeom>
          <a:ln w="12700">
            <a:solidFill>
              <a:schemeClr val="accent2"/>
            </a:solidFill>
          </a:ln>
          <a:effectLst/>
        </p:spPr>
      </p:pic>
      <p:grpSp>
        <p:nvGrpSpPr>
          <p:cNvPr id="7" name="Group 6">
            <a:extLst>
              <a:ext uri="{FF2B5EF4-FFF2-40B4-BE49-F238E27FC236}">
                <a16:creationId xmlns:a16="http://schemas.microsoft.com/office/drawing/2014/main" id="{42B1E1EB-B7C0-4798-9C25-C6CE5003050A}"/>
              </a:ext>
            </a:extLst>
          </p:cNvPr>
          <p:cNvGrpSpPr/>
          <p:nvPr/>
        </p:nvGrpSpPr>
        <p:grpSpPr>
          <a:xfrm>
            <a:off x="5372100" y="1447800"/>
            <a:ext cx="1447800" cy="612187"/>
            <a:chOff x="6172200" y="4038600"/>
            <a:chExt cx="2514600" cy="1016476"/>
          </a:xfrm>
        </p:grpSpPr>
        <p:sp>
          <p:nvSpPr>
            <p:cNvPr id="8" name="Rectangle 7">
              <a:extLst>
                <a:ext uri="{FF2B5EF4-FFF2-40B4-BE49-F238E27FC236}">
                  <a16:creationId xmlns:a16="http://schemas.microsoft.com/office/drawing/2014/main" id="{DDAD29F5-9D5E-4DC4-AFC9-EB8870805CAA}"/>
                </a:ext>
              </a:extLst>
            </p:cNvPr>
            <p:cNvSpPr/>
            <p:nvPr/>
          </p:nvSpPr>
          <p:spPr>
            <a:xfrm>
              <a:off x="6172200" y="4038600"/>
              <a:ext cx="2514600" cy="1016476"/>
            </a:xfrm>
            <a:prstGeom prst="rect">
              <a:avLst/>
            </a:prstGeom>
            <a:solidFill>
              <a:schemeClr val="bg1"/>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sz="1400" b="1" spc="-100" dirty="0">
                  <a:solidFill>
                    <a:schemeClr val="accent2"/>
                  </a:solidFill>
                  <a:latin typeface="Calibri" panose="020F0502020204030204" pitchFamily="34" charset="0"/>
                  <a:cs typeface="Calibri" panose="020F0502020204030204" pitchFamily="34" charset="0"/>
                </a:rPr>
                <a:t>Dependency Status</a:t>
              </a:r>
            </a:p>
          </p:txBody>
        </p:sp>
        <p:cxnSp>
          <p:nvCxnSpPr>
            <p:cNvPr id="9" name="Straight Connector 8">
              <a:extLst>
                <a:ext uri="{FF2B5EF4-FFF2-40B4-BE49-F238E27FC236}">
                  <a16:creationId xmlns:a16="http://schemas.microsoft.com/office/drawing/2014/main" id="{50619D78-17AC-4002-B8F1-0B23A5CB1BE0}"/>
                </a:ext>
              </a:extLst>
            </p:cNvPr>
            <p:cNvCxnSpPr/>
            <p:nvPr/>
          </p:nvCxnSpPr>
          <p:spPr>
            <a:xfrm>
              <a:off x="6400800" y="4953000"/>
              <a:ext cx="21336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descr="Checkmark outline">
              <a:extLst>
                <a:ext uri="{FF2B5EF4-FFF2-40B4-BE49-F238E27FC236}">
                  <a16:creationId xmlns:a16="http://schemas.microsoft.com/office/drawing/2014/main" id="{EE65598A-E434-449F-98F0-079931CD0A6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4903" y="4145294"/>
              <a:ext cx="485394" cy="485394"/>
            </a:xfrm>
            <a:prstGeom prst="rect">
              <a:avLst/>
            </a:prstGeom>
          </p:spPr>
        </p:pic>
      </p:grpSp>
    </p:spTree>
    <p:extLst>
      <p:ext uri="{BB962C8B-B14F-4D97-AF65-F5344CB8AC3E}">
        <p14:creationId xmlns:p14="http://schemas.microsoft.com/office/powerpoint/2010/main" val="3470800523"/>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DB8590-5979-4F69-A5DC-E4B4FE3B520D}"/>
              </a:ext>
            </a:extLst>
          </p:cNvPr>
          <p:cNvSpPr>
            <a:spLocks noGrp="1"/>
          </p:cNvSpPr>
          <p:nvPr>
            <p:ph type="sldNum" sz="quarter" idx="16"/>
          </p:nvPr>
        </p:nvSpPr>
        <p:spPr/>
        <p:txBody>
          <a:bodyPr/>
          <a:lstStyle/>
          <a:p>
            <a:fld id="{4E5E76E0-7555-DF46-8D1D-E44CF309909A}" type="slidenum">
              <a:rPr lang="en-US" smtClean="0"/>
              <a:pPr/>
              <a:t>3</a:t>
            </a:fld>
            <a:endParaRPr lang="en-US" dirty="0"/>
          </a:p>
        </p:txBody>
      </p:sp>
      <p:sp>
        <p:nvSpPr>
          <p:cNvPr id="4" name="Text Placeholder 3">
            <a:extLst>
              <a:ext uri="{FF2B5EF4-FFF2-40B4-BE49-F238E27FC236}">
                <a16:creationId xmlns:a16="http://schemas.microsoft.com/office/drawing/2014/main" id="{0A995DD3-236D-45E8-AAA8-942D601F8124}"/>
              </a:ext>
            </a:extLst>
          </p:cNvPr>
          <p:cNvSpPr>
            <a:spLocks noGrp="1"/>
          </p:cNvSpPr>
          <p:nvPr>
            <p:ph type="body" sz="quarter" idx="17"/>
          </p:nvPr>
        </p:nvSpPr>
        <p:spPr/>
        <p:txBody>
          <a:bodyPr/>
          <a:lstStyle/>
          <a:p>
            <a:endParaRPr lang="en-US"/>
          </a:p>
        </p:txBody>
      </p:sp>
      <p:sp>
        <p:nvSpPr>
          <p:cNvPr id="5" name="Title 4">
            <a:extLst>
              <a:ext uri="{FF2B5EF4-FFF2-40B4-BE49-F238E27FC236}">
                <a16:creationId xmlns:a16="http://schemas.microsoft.com/office/drawing/2014/main" id="{D2DA0073-31BF-4E38-B411-DF16037D1EA2}"/>
              </a:ext>
            </a:extLst>
          </p:cNvPr>
          <p:cNvSpPr>
            <a:spLocks noGrp="1"/>
          </p:cNvSpPr>
          <p:nvPr>
            <p:ph type="title"/>
          </p:nvPr>
        </p:nvSpPr>
        <p:spPr/>
        <p:txBody>
          <a:bodyPr>
            <a:normAutofit fontScale="90000"/>
          </a:bodyPr>
          <a:lstStyle/>
          <a:p>
            <a:r>
              <a:rPr lang="en-US" sz="3000" dirty="0"/>
              <a:t>Questions? </a:t>
            </a:r>
          </a:p>
        </p:txBody>
      </p:sp>
      <p:pic>
        <p:nvPicPr>
          <p:cNvPr id="8" name="Picture 7">
            <a:extLst>
              <a:ext uri="{FF2B5EF4-FFF2-40B4-BE49-F238E27FC236}">
                <a16:creationId xmlns:a16="http://schemas.microsoft.com/office/drawing/2014/main" id="{32696050-9591-4C4A-8ABA-94C02D2A63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0031" y="2858463"/>
            <a:ext cx="7803573" cy="560286"/>
          </a:xfrm>
          <a:prstGeom prst="rect">
            <a:avLst/>
          </a:prstGeom>
          <a:ln w="12700">
            <a:solidFill>
              <a:schemeClr val="accent5"/>
            </a:solidFill>
          </a:ln>
        </p:spPr>
      </p:pic>
      <p:sp>
        <p:nvSpPr>
          <p:cNvPr id="9" name="TextBox 8">
            <a:extLst>
              <a:ext uri="{FF2B5EF4-FFF2-40B4-BE49-F238E27FC236}">
                <a16:creationId xmlns:a16="http://schemas.microsoft.com/office/drawing/2014/main" id="{AAB567F0-467D-4B74-957C-7D54202ACE51}"/>
              </a:ext>
            </a:extLst>
          </p:cNvPr>
          <p:cNvSpPr txBox="1"/>
          <p:nvPr/>
        </p:nvSpPr>
        <p:spPr>
          <a:xfrm>
            <a:off x="992555" y="3678728"/>
            <a:ext cx="6898525" cy="854080"/>
          </a:xfrm>
          <a:prstGeom prst="rect">
            <a:avLst/>
          </a:prstGeom>
          <a:noFill/>
        </p:spPr>
        <p:txBody>
          <a:bodyPr wrap="square" rtlCol="0">
            <a:spAutoFit/>
          </a:bodyPr>
          <a:lstStyle/>
          <a:p>
            <a:r>
              <a:rPr lang="en-US" spc="-3" dirty="0">
                <a:solidFill>
                  <a:schemeClr val="bg1"/>
                </a:solidFill>
                <a:latin typeface="Roboto Slab" panose="020B0604020202020204"/>
                <a:cs typeface="Arial"/>
              </a:rPr>
              <a:t>I will be taking questions using the Q and A feature. Click the </a:t>
            </a:r>
            <a:r>
              <a:rPr lang="en-US" b="1" spc="-3" dirty="0">
                <a:solidFill>
                  <a:schemeClr val="bg1"/>
                </a:solidFill>
                <a:latin typeface="Roboto Slab" panose="020B0604020202020204"/>
                <a:cs typeface="Arial"/>
              </a:rPr>
              <a:t>?</a:t>
            </a:r>
            <a:r>
              <a:rPr lang="en-US" spc="-3" dirty="0">
                <a:solidFill>
                  <a:schemeClr val="bg1"/>
                </a:solidFill>
                <a:latin typeface="Roboto Slab" panose="020B0604020202020204"/>
                <a:cs typeface="Arial"/>
              </a:rPr>
              <a:t> symbol to see the </a:t>
            </a:r>
            <a:r>
              <a:rPr lang="en-US" dirty="0">
                <a:solidFill>
                  <a:schemeClr val="bg1"/>
                </a:solidFill>
                <a:latin typeface="Roboto Slab" panose="020B0604020202020204"/>
                <a:cs typeface="Arial"/>
              </a:rPr>
              <a:t>feature </a:t>
            </a:r>
            <a:r>
              <a:rPr lang="en-US" spc="-3" dirty="0">
                <a:solidFill>
                  <a:schemeClr val="bg1"/>
                </a:solidFill>
                <a:latin typeface="Roboto Slab" panose="020B0604020202020204"/>
                <a:cs typeface="Arial"/>
              </a:rPr>
              <a:t>box on  the right of your screen. </a:t>
            </a:r>
            <a:endParaRPr lang="en-US" dirty="0">
              <a:solidFill>
                <a:schemeClr val="bg1"/>
              </a:solidFill>
              <a:latin typeface="Roboto Slab" panose="020B0604020202020204"/>
              <a:cs typeface="Arial"/>
            </a:endParaRPr>
          </a:p>
          <a:p>
            <a:endParaRPr lang="en-US" sz="1350" dirty="0"/>
          </a:p>
        </p:txBody>
      </p:sp>
    </p:spTree>
    <p:extLst>
      <p:ext uri="{BB962C8B-B14F-4D97-AF65-F5344CB8AC3E}">
        <p14:creationId xmlns:p14="http://schemas.microsoft.com/office/powerpoint/2010/main" val="265437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CDEB8-071B-4A93-A397-567037312F4B}"/>
              </a:ext>
            </a:extLst>
          </p:cNvPr>
          <p:cNvSpPr>
            <a:spLocks noGrp="1"/>
          </p:cNvSpPr>
          <p:nvPr>
            <p:ph type="title"/>
          </p:nvPr>
        </p:nvSpPr>
        <p:spPr/>
        <p:txBody>
          <a:bodyPr/>
          <a:lstStyle/>
          <a:p>
            <a:r>
              <a:rPr lang="en-US" dirty="0"/>
              <a:t>Student Homelessness Question</a:t>
            </a:r>
          </a:p>
        </p:txBody>
      </p:sp>
      <p:sp>
        <p:nvSpPr>
          <p:cNvPr id="3" name="Slide Number Placeholder 2">
            <a:extLst>
              <a:ext uri="{FF2B5EF4-FFF2-40B4-BE49-F238E27FC236}">
                <a16:creationId xmlns:a16="http://schemas.microsoft.com/office/drawing/2014/main" id="{7961AE2E-423B-4029-B939-0DBFD38D006D}"/>
              </a:ext>
            </a:extLst>
          </p:cNvPr>
          <p:cNvSpPr>
            <a:spLocks noGrp="1"/>
          </p:cNvSpPr>
          <p:nvPr>
            <p:ph type="sldNum" sz="quarter" idx="12"/>
          </p:nvPr>
        </p:nvSpPr>
        <p:spPr/>
        <p:txBody>
          <a:bodyPr/>
          <a:lstStyle/>
          <a:p>
            <a:fld id="{3ECAA9F2-51A7-FA4F-B019-4D81CA3B727C}" type="slidenum">
              <a:rPr lang="en-US" smtClean="0"/>
              <a:pPr/>
              <a:t>30</a:t>
            </a:fld>
            <a:endParaRPr lang="en-US" dirty="0"/>
          </a:p>
        </p:txBody>
      </p:sp>
      <p:pic>
        <p:nvPicPr>
          <p:cNvPr id="5" name="Picture 4" descr="Student Homelessness Filter Question view&#10;&#10; This view collects information to determine the dependency status of the student. The user selects “no” to the homelessness filter question.">
            <a:extLst>
              <a:ext uri="{FF2B5EF4-FFF2-40B4-BE49-F238E27FC236}">
                <a16:creationId xmlns:a16="http://schemas.microsoft.com/office/drawing/2014/main" id="{53D15341-4CE5-44BB-8E2A-3C5A81BE0601}"/>
              </a:ext>
            </a:extLst>
          </p:cNvPr>
          <p:cNvPicPr>
            <a:picLocks noChangeAspect="1"/>
          </p:cNvPicPr>
          <p:nvPr/>
        </p:nvPicPr>
        <p:blipFill>
          <a:blip r:embed="rId2"/>
          <a:stretch>
            <a:fillRect/>
          </a:stretch>
        </p:blipFill>
        <p:spPr>
          <a:xfrm>
            <a:off x="407581" y="1828800"/>
            <a:ext cx="8328838" cy="3650512"/>
          </a:xfrm>
          <a:prstGeom prst="rect">
            <a:avLst/>
          </a:prstGeom>
          <a:ln>
            <a:solidFill>
              <a:schemeClr val="accent2"/>
            </a:solidFill>
          </a:ln>
        </p:spPr>
      </p:pic>
    </p:spTree>
    <p:extLst>
      <p:ext uri="{BB962C8B-B14F-4D97-AF65-F5344CB8AC3E}">
        <p14:creationId xmlns:p14="http://schemas.microsoft.com/office/powerpoint/2010/main" val="3314910072"/>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6EA5-078B-4CC1-B219-449E85BFE8BE}"/>
              </a:ext>
            </a:extLst>
          </p:cNvPr>
          <p:cNvSpPr>
            <a:spLocks noGrp="1"/>
          </p:cNvSpPr>
          <p:nvPr>
            <p:ph type="title"/>
          </p:nvPr>
        </p:nvSpPr>
        <p:spPr/>
        <p:txBody>
          <a:bodyPr/>
          <a:lstStyle/>
          <a:p>
            <a:r>
              <a:rPr lang="en-US" dirty="0"/>
              <a:t>Dependent Student Status</a:t>
            </a:r>
          </a:p>
        </p:txBody>
      </p:sp>
      <p:sp>
        <p:nvSpPr>
          <p:cNvPr id="3" name="Slide Number Placeholder 2">
            <a:extLst>
              <a:ext uri="{FF2B5EF4-FFF2-40B4-BE49-F238E27FC236}">
                <a16:creationId xmlns:a16="http://schemas.microsoft.com/office/drawing/2014/main" id="{111BB1D8-C155-4295-AD9B-B5E577DC43E1}"/>
              </a:ext>
            </a:extLst>
          </p:cNvPr>
          <p:cNvSpPr>
            <a:spLocks noGrp="1"/>
          </p:cNvSpPr>
          <p:nvPr>
            <p:ph type="sldNum" sz="quarter" idx="12"/>
          </p:nvPr>
        </p:nvSpPr>
        <p:spPr/>
        <p:txBody>
          <a:bodyPr/>
          <a:lstStyle/>
          <a:p>
            <a:fld id="{3ECAA9F2-51A7-FA4F-B019-4D81CA3B727C}" type="slidenum">
              <a:rPr lang="en-US" smtClean="0"/>
              <a:pPr/>
              <a:t>31</a:t>
            </a:fld>
            <a:endParaRPr lang="en-US" dirty="0"/>
          </a:p>
        </p:txBody>
      </p:sp>
      <p:pic>
        <p:nvPicPr>
          <p:cNvPr id="5" name="Picture 4" descr="Dependent Student Status view&#10;&#10;This view displays if the student is considered a dependent student.  If the user selects &quot;I will provide information about my parent(s)&quot; and &quot;Continue,&quot; then they will continue to the &quot;Parent Demographics&quot; section.  If the user selects &quot;I am unable to provide information about my parent(s)&quot; option and &quot;Continue,&quot; the user will need to provide additional information.  &#10;">
            <a:extLst>
              <a:ext uri="{FF2B5EF4-FFF2-40B4-BE49-F238E27FC236}">
                <a16:creationId xmlns:a16="http://schemas.microsoft.com/office/drawing/2014/main" id="{9CA13B42-8BA1-4C0D-B373-0FF3F366B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23" y="1752600"/>
            <a:ext cx="8267753" cy="4206240"/>
          </a:xfrm>
          <a:prstGeom prst="rect">
            <a:avLst/>
          </a:prstGeom>
          <a:ln w="12700">
            <a:solidFill>
              <a:schemeClr val="accent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4819546"/>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CDEB8-071B-4A93-A397-567037312F4B}"/>
              </a:ext>
            </a:extLst>
          </p:cNvPr>
          <p:cNvSpPr>
            <a:spLocks noGrp="1"/>
          </p:cNvSpPr>
          <p:nvPr>
            <p:ph type="title"/>
          </p:nvPr>
        </p:nvSpPr>
        <p:spPr>
          <a:xfrm>
            <a:off x="457200" y="304800"/>
            <a:ext cx="8001000" cy="1043711"/>
          </a:xfrm>
        </p:spPr>
        <p:txBody>
          <a:bodyPr/>
          <a:lstStyle/>
          <a:p>
            <a:r>
              <a:rPr lang="en-US" dirty="0"/>
              <a:t>Whose Information Should I Provide?</a:t>
            </a:r>
          </a:p>
        </p:txBody>
      </p:sp>
      <p:sp>
        <p:nvSpPr>
          <p:cNvPr id="3" name="Slide Number Placeholder 2">
            <a:extLst>
              <a:ext uri="{FF2B5EF4-FFF2-40B4-BE49-F238E27FC236}">
                <a16:creationId xmlns:a16="http://schemas.microsoft.com/office/drawing/2014/main" id="{7961AE2E-423B-4029-B939-0DBFD38D006D}"/>
              </a:ext>
            </a:extLst>
          </p:cNvPr>
          <p:cNvSpPr>
            <a:spLocks noGrp="1"/>
          </p:cNvSpPr>
          <p:nvPr>
            <p:ph type="sldNum" sz="quarter" idx="12"/>
          </p:nvPr>
        </p:nvSpPr>
        <p:spPr/>
        <p:txBody>
          <a:bodyPr/>
          <a:lstStyle/>
          <a:p>
            <a:fld id="{3ECAA9F2-51A7-FA4F-B019-4D81CA3B727C}" type="slidenum">
              <a:rPr lang="en-US" smtClean="0"/>
              <a:pPr/>
              <a:t>32</a:t>
            </a:fld>
            <a:endParaRPr lang="en-US" dirty="0"/>
          </a:p>
        </p:txBody>
      </p:sp>
      <p:pic>
        <p:nvPicPr>
          <p:cNvPr id="5" name="Picture 4" descr="Whose Information Should I Provide view&#10;&#10;This is first view of the &quot;Parent Demographics&quot; section and provides the user assistance to determine what parent information to report on the FAFSA® form. &#10;&#10;">
            <a:extLst>
              <a:ext uri="{FF2B5EF4-FFF2-40B4-BE49-F238E27FC236}">
                <a16:creationId xmlns:a16="http://schemas.microsoft.com/office/drawing/2014/main" id="{4E5C0411-F1FC-407F-AE9E-EE12A036C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511376"/>
            <a:ext cx="6781800" cy="5154730"/>
          </a:xfrm>
          <a:prstGeom prst="rect">
            <a:avLst/>
          </a:prstGeom>
          <a:ln w="12700">
            <a:solidFill>
              <a:schemeClr val="accent2"/>
            </a:solidFill>
          </a:ln>
          <a:effectLst/>
        </p:spPr>
      </p:pic>
    </p:spTree>
    <p:extLst>
      <p:ext uri="{BB962C8B-B14F-4D97-AF65-F5344CB8AC3E}">
        <p14:creationId xmlns:p14="http://schemas.microsoft.com/office/powerpoint/2010/main" val="1490083759"/>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600200"/>
            <a:ext cx="4495797" cy="5094259"/>
          </a:xfrm>
          <a:prstGeom prst="rect">
            <a:avLst/>
          </a:prstGeom>
        </p:spPr>
        <p:txBody>
          <a:bodyPr>
            <a:normAutofit fontScale="55000" lnSpcReduction="20000"/>
          </a:bodyPr>
          <a:lstStyle/>
          <a:p>
            <a:pPr marL="0" indent="0">
              <a:lnSpc>
                <a:spcPct val="120000"/>
              </a:lnSpc>
              <a:buNone/>
            </a:pPr>
            <a:r>
              <a:rPr lang="en-US" sz="5100" b="1" dirty="0">
                <a:solidFill>
                  <a:schemeClr val="accent2"/>
                </a:solidFill>
              </a:rPr>
              <a:t>YES</a:t>
            </a:r>
          </a:p>
          <a:p>
            <a:pPr>
              <a:lnSpc>
                <a:spcPct val="120000"/>
              </a:lnSpc>
              <a:buClr>
                <a:schemeClr val="accent2"/>
              </a:buClr>
            </a:pPr>
            <a:r>
              <a:rPr lang="en-US" sz="3800" dirty="0"/>
              <a:t>Married parents living together</a:t>
            </a:r>
          </a:p>
          <a:p>
            <a:pPr>
              <a:lnSpc>
                <a:spcPct val="120000"/>
              </a:lnSpc>
              <a:buClr>
                <a:schemeClr val="accent2"/>
              </a:buClr>
            </a:pPr>
            <a:r>
              <a:rPr lang="en-US" sz="3800" dirty="0"/>
              <a:t>Biological parents living together</a:t>
            </a:r>
          </a:p>
          <a:p>
            <a:pPr>
              <a:lnSpc>
                <a:spcPct val="120000"/>
              </a:lnSpc>
              <a:buClr>
                <a:schemeClr val="accent2"/>
              </a:buClr>
            </a:pPr>
            <a:r>
              <a:rPr lang="en-US" sz="3800" dirty="0"/>
              <a:t>Divorced or separated parents:</a:t>
            </a:r>
          </a:p>
          <a:p>
            <a:pPr lvl="1">
              <a:lnSpc>
                <a:spcPct val="120000"/>
              </a:lnSpc>
              <a:buClr>
                <a:schemeClr val="accent2"/>
              </a:buClr>
              <a:buFont typeface="Arial" panose="020B0604020202020204" pitchFamily="34" charset="0"/>
              <a:buChar char="‒"/>
            </a:pPr>
            <a:r>
              <a:rPr lang="en-US" sz="3300" dirty="0"/>
              <a:t>The parent the student lived with the most over the past 12 months</a:t>
            </a:r>
          </a:p>
          <a:p>
            <a:pPr lvl="1">
              <a:lnSpc>
                <a:spcPct val="120000"/>
              </a:lnSpc>
              <a:buClr>
                <a:schemeClr val="accent2"/>
              </a:buClr>
              <a:buFont typeface="Arial" panose="020B0604020202020204" pitchFamily="34" charset="0"/>
              <a:buChar char="‒"/>
            </a:pPr>
            <a:r>
              <a:rPr lang="en-US" sz="3300" dirty="0"/>
              <a:t>If equal, then the parent who provided more than 50% of student’s support</a:t>
            </a:r>
          </a:p>
          <a:p>
            <a:pPr>
              <a:lnSpc>
                <a:spcPct val="120000"/>
              </a:lnSpc>
              <a:buClr>
                <a:schemeClr val="accent2"/>
              </a:buClr>
            </a:pPr>
            <a:r>
              <a:rPr lang="en-US" sz="3800" dirty="0"/>
              <a:t>Stepparent – If part of the student’s household</a:t>
            </a:r>
          </a:p>
          <a:p>
            <a:pPr>
              <a:lnSpc>
                <a:spcPct val="120000"/>
              </a:lnSpc>
              <a:buClr>
                <a:schemeClr val="accent2"/>
              </a:buClr>
            </a:pPr>
            <a:r>
              <a:rPr lang="en-US" sz="3800" dirty="0"/>
              <a:t>Adoptive parents</a:t>
            </a:r>
          </a:p>
        </p:txBody>
      </p:sp>
      <p:sp>
        <p:nvSpPr>
          <p:cNvPr id="4" name="Title 1"/>
          <p:cNvSpPr>
            <a:spLocks noGrp="1"/>
          </p:cNvSpPr>
          <p:nvPr>
            <p:ph type="title"/>
          </p:nvPr>
        </p:nvSpPr>
        <p:spPr>
          <a:xfrm>
            <a:off x="457200" y="163541"/>
            <a:ext cx="7010398" cy="1043711"/>
          </a:xfrm>
          <a:prstGeom prst="rect">
            <a:avLst/>
          </a:prstGeom>
        </p:spPr>
        <p:txBody>
          <a:bodyPr>
            <a:normAutofit fontScale="90000"/>
          </a:bodyPr>
          <a:lstStyle/>
          <a:p>
            <a:r>
              <a:rPr lang="en-US" dirty="0"/>
              <a:t>For Dependent Students, Who Reports Info on the 2023-24 FAFSA?</a:t>
            </a:r>
          </a:p>
        </p:txBody>
      </p:sp>
      <p:sp>
        <p:nvSpPr>
          <p:cNvPr id="2" name="Slide Number Placeholder 1">
            <a:extLst>
              <a:ext uri="{FF2B5EF4-FFF2-40B4-BE49-F238E27FC236}">
                <a16:creationId xmlns:a16="http://schemas.microsoft.com/office/drawing/2014/main" id="{1FBD58A0-DA61-7942-9258-0898AFF3DD3F}"/>
              </a:ext>
            </a:extLst>
          </p:cNvPr>
          <p:cNvSpPr>
            <a:spLocks noGrp="1"/>
          </p:cNvSpPr>
          <p:nvPr>
            <p:ph type="sldNum" sz="quarter" idx="12"/>
          </p:nvPr>
        </p:nvSpPr>
        <p:spPr/>
        <p:txBody>
          <a:bodyPr/>
          <a:lstStyle/>
          <a:p>
            <a:fld id="{3ECAA9F2-51A7-FA4F-B019-4D81CA3B727C}" type="slidenum">
              <a:rPr lang="en-US" smtClean="0"/>
              <a:pPr/>
              <a:t>33</a:t>
            </a:fld>
            <a:endParaRPr lang="en-US" dirty="0"/>
          </a:p>
        </p:txBody>
      </p:sp>
      <p:cxnSp>
        <p:nvCxnSpPr>
          <p:cNvPr id="8" name="Straight Connector 7"/>
          <p:cNvCxnSpPr/>
          <p:nvPr/>
        </p:nvCxnSpPr>
        <p:spPr>
          <a:xfrm>
            <a:off x="5125139" y="1688277"/>
            <a:ext cx="0" cy="48006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35712E8B-1D3D-BF3E-798E-8E9136D5F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8544" y="4513033"/>
            <a:ext cx="2767826" cy="2001887"/>
          </a:xfrm>
          <a:prstGeom prst="rect">
            <a:avLst/>
          </a:prstGeom>
        </p:spPr>
      </p:pic>
      <p:sp>
        <p:nvSpPr>
          <p:cNvPr id="10" name="Content Placeholder 2">
            <a:extLst>
              <a:ext uri="{FF2B5EF4-FFF2-40B4-BE49-F238E27FC236}">
                <a16:creationId xmlns:a16="http://schemas.microsoft.com/office/drawing/2014/main" id="{92CB42D4-2716-ACD7-EDE4-781691983279}"/>
              </a:ext>
            </a:extLst>
          </p:cNvPr>
          <p:cNvSpPr txBox="1">
            <a:spLocks/>
          </p:cNvSpPr>
          <p:nvPr/>
        </p:nvSpPr>
        <p:spPr>
          <a:xfrm>
            <a:off x="5410201" y="1600200"/>
            <a:ext cx="3429000" cy="509425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Font typeface="Arial" pitchFamily="34" charset="0"/>
              <a:buNone/>
            </a:pPr>
            <a:r>
              <a:rPr lang="en-US" sz="2800" b="1" dirty="0">
                <a:solidFill>
                  <a:schemeClr val="accent2"/>
                </a:solidFill>
              </a:rPr>
              <a:t>NO</a:t>
            </a:r>
          </a:p>
          <a:p>
            <a:pPr>
              <a:lnSpc>
                <a:spcPct val="120000"/>
              </a:lnSpc>
              <a:buClr>
                <a:schemeClr val="accent2"/>
              </a:buClr>
            </a:pPr>
            <a:r>
              <a:rPr lang="en-US" sz="2100" dirty="0"/>
              <a:t>Foster Parents</a:t>
            </a:r>
          </a:p>
          <a:p>
            <a:pPr>
              <a:lnSpc>
                <a:spcPct val="120000"/>
              </a:lnSpc>
              <a:buClr>
                <a:schemeClr val="accent2"/>
              </a:buClr>
            </a:pPr>
            <a:r>
              <a:rPr lang="en-US" sz="2100" dirty="0"/>
              <a:t>Legal Guardians</a:t>
            </a:r>
          </a:p>
          <a:p>
            <a:pPr lvl="1">
              <a:lnSpc>
                <a:spcPct val="120000"/>
              </a:lnSpc>
              <a:buClr>
                <a:schemeClr val="accent2"/>
              </a:buClr>
              <a:buFont typeface="Arial" panose="020B0604020202020204" pitchFamily="34" charset="0"/>
              <a:buChar char="‒"/>
            </a:pPr>
            <a:r>
              <a:rPr lang="en-US" sz="1800" dirty="0"/>
              <a:t>By court order</a:t>
            </a:r>
          </a:p>
          <a:p>
            <a:pPr>
              <a:lnSpc>
                <a:spcPct val="120000"/>
              </a:lnSpc>
              <a:buClr>
                <a:schemeClr val="accent2"/>
              </a:buClr>
            </a:pPr>
            <a:r>
              <a:rPr lang="en-US" sz="2100" dirty="0"/>
              <a:t>Anyone else the student is living with</a:t>
            </a:r>
          </a:p>
        </p:txBody>
      </p:sp>
    </p:spTree>
    <p:extLst>
      <p:ext uri="{BB962C8B-B14F-4D97-AF65-F5344CB8AC3E}">
        <p14:creationId xmlns:p14="http://schemas.microsoft.com/office/powerpoint/2010/main" val="3495495397"/>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6EA5-078B-4CC1-B219-449E85BFE8BE}"/>
              </a:ext>
            </a:extLst>
          </p:cNvPr>
          <p:cNvSpPr>
            <a:spLocks noGrp="1"/>
          </p:cNvSpPr>
          <p:nvPr>
            <p:ph type="title"/>
          </p:nvPr>
        </p:nvSpPr>
        <p:spPr/>
        <p:txBody>
          <a:bodyPr/>
          <a:lstStyle/>
          <a:p>
            <a:r>
              <a:rPr lang="en-US" dirty="0"/>
              <a:t>Parent Marital Status</a:t>
            </a:r>
          </a:p>
        </p:txBody>
      </p:sp>
      <p:sp>
        <p:nvSpPr>
          <p:cNvPr id="3" name="Slide Number Placeholder 2">
            <a:extLst>
              <a:ext uri="{FF2B5EF4-FFF2-40B4-BE49-F238E27FC236}">
                <a16:creationId xmlns:a16="http://schemas.microsoft.com/office/drawing/2014/main" id="{111BB1D8-C155-4295-AD9B-B5E577DC43E1}"/>
              </a:ext>
            </a:extLst>
          </p:cNvPr>
          <p:cNvSpPr>
            <a:spLocks noGrp="1"/>
          </p:cNvSpPr>
          <p:nvPr>
            <p:ph type="sldNum" sz="quarter" idx="12"/>
          </p:nvPr>
        </p:nvSpPr>
        <p:spPr/>
        <p:txBody>
          <a:bodyPr/>
          <a:lstStyle/>
          <a:p>
            <a:fld id="{3ECAA9F2-51A7-FA4F-B019-4D81CA3B727C}" type="slidenum">
              <a:rPr lang="en-US" smtClean="0"/>
              <a:pPr/>
              <a:t>34</a:t>
            </a:fld>
            <a:endParaRPr lang="en-US" dirty="0"/>
          </a:p>
        </p:txBody>
      </p:sp>
      <p:pic>
        <p:nvPicPr>
          <p:cNvPr id="5" name="Picture 4" descr="Parent Marital Status view&#10;&#10;This view collects the parents' marital status information. The user selects &quot;Married or remarried&quot; and enters the month and year their parents were married or remarried. ">
            <a:extLst>
              <a:ext uri="{FF2B5EF4-FFF2-40B4-BE49-F238E27FC236}">
                <a16:creationId xmlns:a16="http://schemas.microsoft.com/office/drawing/2014/main" id="{9107E222-D9A4-459C-9BB2-6AA93628E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76400"/>
            <a:ext cx="7905941" cy="4191000"/>
          </a:xfrm>
          <a:prstGeom prst="rect">
            <a:avLst/>
          </a:prstGeom>
          <a:ln w="12700">
            <a:solidFill>
              <a:schemeClr val="accent2"/>
            </a:solidFill>
          </a:ln>
          <a:effectLst/>
        </p:spPr>
      </p:pic>
    </p:spTree>
    <p:extLst>
      <p:ext uri="{BB962C8B-B14F-4D97-AF65-F5344CB8AC3E}">
        <p14:creationId xmlns:p14="http://schemas.microsoft.com/office/powerpoint/2010/main" val="2732392502"/>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CDEB8-071B-4A93-A397-567037312F4B}"/>
              </a:ext>
            </a:extLst>
          </p:cNvPr>
          <p:cNvSpPr>
            <a:spLocks noGrp="1"/>
          </p:cNvSpPr>
          <p:nvPr>
            <p:ph type="title"/>
          </p:nvPr>
        </p:nvSpPr>
        <p:spPr>
          <a:xfrm>
            <a:off x="510363" y="271846"/>
            <a:ext cx="8001000" cy="1043711"/>
          </a:xfrm>
        </p:spPr>
        <p:txBody>
          <a:bodyPr/>
          <a:lstStyle/>
          <a:p>
            <a:r>
              <a:rPr lang="en-US" dirty="0"/>
              <a:t>Personal Information for First Parent</a:t>
            </a:r>
          </a:p>
        </p:txBody>
      </p:sp>
      <p:sp>
        <p:nvSpPr>
          <p:cNvPr id="3" name="Slide Number Placeholder 2">
            <a:extLst>
              <a:ext uri="{FF2B5EF4-FFF2-40B4-BE49-F238E27FC236}">
                <a16:creationId xmlns:a16="http://schemas.microsoft.com/office/drawing/2014/main" id="{7961AE2E-423B-4029-B939-0DBFD38D006D}"/>
              </a:ext>
            </a:extLst>
          </p:cNvPr>
          <p:cNvSpPr>
            <a:spLocks noGrp="1"/>
          </p:cNvSpPr>
          <p:nvPr>
            <p:ph type="sldNum" sz="quarter" idx="12"/>
          </p:nvPr>
        </p:nvSpPr>
        <p:spPr/>
        <p:txBody>
          <a:bodyPr/>
          <a:lstStyle/>
          <a:p>
            <a:fld id="{3ECAA9F2-51A7-FA4F-B019-4D81CA3B727C}" type="slidenum">
              <a:rPr lang="en-US" smtClean="0"/>
              <a:pPr/>
              <a:t>35</a:t>
            </a:fld>
            <a:endParaRPr lang="en-US" dirty="0"/>
          </a:p>
        </p:txBody>
      </p:sp>
      <p:pic>
        <p:nvPicPr>
          <p:cNvPr id="5" name="Picture 4" descr="Personal Information for First Parent view &#10;&#10;This view collects Parent 1's information (i.e., Social Security number, last name, first initial, date of birth, and email address).&#10;">
            <a:extLst>
              <a:ext uri="{FF2B5EF4-FFF2-40B4-BE49-F238E27FC236}">
                <a16:creationId xmlns:a16="http://schemas.microsoft.com/office/drawing/2014/main" id="{07BCD0CF-3808-4A44-AC7D-F0AE08BEE62F}"/>
              </a:ext>
            </a:extLst>
          </p:cNvPr>
          <p:cNvPicPr>
            <a:picLocks noChangeAspect="1"/>
          </p:cNvPicPr>
          <p:nvPr/>
        </p:nvPicPr>
        <p:blipFill rotWithShape="1">
          <a:blip r:embed="rId2"/>
          <a:srcRect l="8584" t="9178" r="27650" b="12806"/>
          <a:stretch/>
        </p:blipFill>
        <p:spPr>
          <a:xfrm>
            <a:off x="533400" y="1600200"/>
            <a:ext cx="5105401" cy="5007219"/>
          </a:xfrm>
          <a:prstGeom prst="rect">
            <a:avLst/>
          </a:prstGeom>
          <a:ln>
            <a:solidFill>
              <a:schemeClr val="accent2"/>
            </a:solidFill>
          </a:ln>
        </p:spPr>
      </p:pic>
      <p:grpSp>
        <p:nvGrpSpPr>
          <p:cNvPr id="7" name="Group 6">
            <a:extLst>
              <a:ext uri="{FF2B5EF4-FFF2-40B4-BE49-F238E27FC236}">
                <a16:creationId xmlns:a16="http://schemas.microsoft.com/office/drawing/2014/main" id="{6E8B5F5C-253F-4EE7-A74E-ECC0F63DFE6C}"/>
              </a:ext>
            </a:extLst>
          </p:cNvPr>
          <p:cNvGrpSpPr/>
          <p:nvPr/>
        </p:nvGrpSpPr>
        <p:grpSpPr>
          <a:xfrm>
            <a:off x="5257800" y="1435003"/>
            <a:ext cx="1752600" cy="861207"/>
            <a:chOff x="6172200" y="4038600"/>
            <a:chExt cx="2514600" cy="1143000"/>
          </a:xfrm>
        </p:grpSpPr>
        <p:sp>
          <p:nvSpPr>
            <p:cNvPr id="8" name="Rectangle 7">
              <a:extLst>
                <a:ext uri="{FF2B5EF4-FFF2-40B4-BE49-F238E27FC236}">
                  <a16:creationId xmlns:a16="http://schemas.microsoft.com/office/drawing/2014/main" id="{37097C7B-85F9-4078-A359-368035BC0683}"/>
                </a:ext>
              </a:extLst>
            </p:cNvPr>
            <p:cNvSpPr/>
            <p:nvPr/>
          </p:nvSpPr>
          <p:spPr>
            <a:xfrm>
              <a:off x="6172200" y="4038600"/>
              <a:ext cx="2514600" cy="1143000"/>
            </a:xfrm>
            <a:prstGeom prst="rect">
              <a:avLst/>
            </a:prstGeom>
            <a:solidFill>
              <a:schemeClr val="bg1"/>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sz="1600" b="1" spc="-100" dirty="0">
                  <a:solidFill>
                    <a:schemeClr val="accent2"/>
                  </a:solidFill>
                  <a:latin typeface="Calibri" panose="020F0502020204030204" pitchFamily="34" charset="0"/>
                  <a:cs typeface="Calibri" panose="020F0502020204030204" pitchFamily="34" charset="0"/>
                </a:rPr>
                <a:t>Parent Demographics</a:t>
              </a:r>
            </a:p>
          </p:txBody>
        </p:sp>
        <p:cxnSp>
          <p:nvCxnSpPr>
            <p:cNvPr id="9" name="Straight Connector 8">
              <a:extLst>
                <a:ext uri="{FF2B5EF4-FFF2-40B4-BE49-F238E27FC236}">
                  <a16:creationId xmlns:a16="http://schemas.microsoft.com/office/drawing/2014/main" id="{3F71764E-4F69-4CA1-AEDF-7C185135684E}"/>
                </a:ext>
              </a:extLst>
            </p:cNvPr>
            <p:cNvCxnSpPr/>
            <p:nvPr/>
          </p:nvCxnSpPr>
          <p:spPr>
            <a:xfrm>
              <a:off x="6400800" y="4953000"/>
              <a:ext cx="21336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descr="Checkmark outline">
              <a:extLst>
                <a:ext uri="{FF2B5EF4-FFF2-40B4-BE49-F238E27FC236}">
                  <a16:creationId xmlns:a16="http://schemas.microsoft.com/office/drawing/2014/main" id="{B7EF2CEA-0BE0-42C3-AA32-04C3A27520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4903" y="4145294"/>
              <a:ext cx="485394" cy="485394"/>
            </a:xfrm>
            <a:prstGeom prst="rect">
              <a:avLst/>
            </a:prstGeom>
          </p:spPr>
        </p:pic>
      </p:grpSp>
      <p:sp>
        <p:nvSpPr>
          <p:cNvPr id="11" name="TextBox 10">
            <a:extLst>
              <a:ext uri="{FF2B5EF4-FFF2-40B4-BE49-F238E27FC236}">
                <a16:creationId xmlns:a16="http://schemas.microsoft.com/office/drawing/2014/main" id="{7A8BBA9C-B10D-402D-B5DC-D088D31A0336}"/>
              </a:ext>
            </a:extLst>
          </p:cNvPr>
          <p:cNvSpPr txBox="1"/>
          <p:nvPr/>
        </p:nvSpPr>
        <p:spPr>
          <a:xfrm>
            <a:off x="5917339" y="5486400"/>
            <a:ext cx="2528456" cy="707886"/>
          </a:xfrm>
          <a:prstGeom prst="rect">
            <a:avLst/>
          </a:prstGeom>
          <a:noFill/>
          <a:ln>
            <a:solidFill>
              <a:schemeClr val="tx1"/>
            </a:solidFill>
            <a:prstDash val="lgDash"/>
          </a:ln>
        </p:spPr>
        <p:txBody>
          <a:bodyPr wrap="square" rtlCol="0">
            <a:spAutoFit/>
          </a:bodyPr>
          <a:lstStyle/>
          <a:p>
            <a:r>
              <a:rPr lang="en-US" sz="2000" i="1" dirty="0"/>
              <a:t>Remember which parent you list first</a:t>
            </a:r>
          </a:p>
        </p:txBody>
      </p:sp>
    </p:spTree>
    <p:extLst>
      <p:ext uri="{BB962C8B-B14F-4D97-AF65-F5344CB8AC3E}">
        <p14:creationId xmlns:p14="http://schemas.microsoft.com/office/powerpoint/2010/main" val="885081109"/>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EF4CF-0C3B-422B-938D-950B6065E060}"/>
              </a:ext>
            </a:extLst>
          </p:cNvPr>
          <p:cNvSpPr>
            <a:spLocks noGrp="1"/>
          </p:cNvSpPr>
          <p:nvPr>
            <p:ph type="title"/>
          </p:nvPr>
        </p:nvSpPr>
        <p:spPr>
          <a:xfrm>
            <a:off x="457200" y="238519"/>
            <a:ext cx="8001000" cy="1043711"/>
          </a:xfrm>
        </p:spPr>
        <p:txBody>
          <a:bodyPr/>
          <a:lstStyle/>
          <a:p>
            <a:r>
              <a:rPr lang="en-US" dirty="0"/>
              <a:t>Parent Information for Other Parent</a:t>
            </a:r>
          </a:p>
        </p:txBody>
      </p:sp>
      <p:sp>
        <p:nvSpPr>
          <p:cNvPr id="3" name="Slide Number Placeholder 2">
            <a:extLst>
              <a:ext uri="{FF2B5EF4-FFF2-40B4-BE49-F238E27FC236}">
                <a16:creationId xmlns:a16="http://schemas.microsoft.com/office/drawing/2014/main" id="{56B9F9B7-D192-4D2B-83EA-48B74204552D}"/>
              </a:ext>
            </a:extLst>
          </p:cNvPr>
          <p:cNvSpPr>
            <a:spLocks noGrp="1"/>
          </p:cNvSpPr>
          <p:nvPr>
            <p:ph type="sldNum" sz="quarter" idx="12"/>
          </p:nvPr>
        </p:nvSpPr>
        <p:spPr/>
        <p:txBody>
          <a:bodyPr/>
          <a:lstStyle/>
          <a:p>
            <a:fld id="{3ECAA9F2-51A7-FA4F-B019-4D81CA3B727C}" type="slidenum">
              <a:rPr lang="en-US" smtClean="0"/>
              <a:pPr/>
              <a:t>36</a:t>
            </a:fld>
            <a:endParaRPr lang="en-US" dirty="0"/>
          </a:p>
        </p:txBody>
      </p:sp>
      <p:pic>
        <p:nvPicPr>
          <p:cNvPr id="5" name="Picture 4" descr="Personal Information for Your Other Parent view &#10;&#10;This view collects the other parent's information (i.e., Social Security number, last name, first initial, and date of birth).&#10;">
            <a:extLst>
              <a:ext uri="{FF2B5EF4-FFF2-40B4-BE49-F238E27FC236}">
                <a16:creationId xmlns:a16="http://schemas.microsoft.com/office/drawing/2014/main" id="{BCA15944-0CC8-4794-BF6F-0F24CE166DC3}"/>
              </a:ext>
            </a:extLst>
          </p:cNvPr>
          <p:cNvPicPr>
            <a:picLocks noChangeAspect="1"/>
          </p:cNvPicPr>
          <p:nvPr/>
        </p:nvPicPr>
        <p:blipFill rotWithShape="1">
          <a:blip r:embed="rId2"/>
          <a:srcRect l="11217" t="11740" r="35000"/>
          <a:stretch/>
        </p:blipFill>
        <p:spPr>
          <a:xfrm>
            <a:off x="550923" y="1844803"/>
            <a:ext cx="4255517" cy="4695903"/>
          </a:xfrm>
          <a:prstGeom prst="rect">
            <a:avLst/>
          </a:prstGeom>
          <a:ln>
            <a:solidFill>
              <a:schemeClr val="accent2"/>
            </a:solidFill>
          </a:ln>
        </p:spPr>
      </p:pic>
      <p:grpSp>
        <p:nvGrpSpPr>
          <p:cNvPr id="6" name="Group 5">
            <a:extLst>
              <a:ext uri="{FF2B5EF4-FFF2-40B4-BE49-F238E27FC236}">
                <a16:creationId xmlns:a16="http://schemas.microsoft.com/office/drawing/2014/main" id="{20AC3B7F-A4BA-47F5-BB25-BBF56E15F7A6}"/>
              </a:ext>
            </a:extLst>
          </p:cNvPr>
          <p:cNvGrpSpPr/>
          <p:nvPr/>
        </p:nvGrpSpPr>
        <p:grpSpPr>
          <a:xfrm>
            <a:off x="4543647" y="1524000"/>
            <a:ext cx="1752600" cy="861207"/>
            <a:chOff x="6172200" y="4038600"/>
            <a:chExt cx="2514600" cy="1143000"/>
          </a:xfrm>
        </p:grpSpPr>
        <p:sp>
          <p:nvSpPr>
            <p:cNvPr id="7" name="Rectangle 6">
              <a:extLst>
                <a:ext uri="{FF2B5EF4-FFF2-40B4-BE49-F238E27FC236}">
                  <a16:creationId xmlns:a16="http://schemas.microsoft.com/office/drawing/2014/main" id="{9CEBC2C4-B5A0-494C-8F2D-2DD0AA11A85B}"/>
                </a:ext>
              </a:extLst>
            </p:cNvPr>
            <p:cNvSpPr/>
            <p:nvPr/>
          </p:nvSpPr>
          <p:spPr>
            <a:xfrm>
              <a:off x="6172200" y="4038600"/>
              <a:ext cx="2514600" cy="1143000"/>
            </a:xfrm>
            <a:prstGeom prst="rect">
              <a:avLst/>
            </a:prstGeom>
            <a:solidFill>
              <a:schemeClr val="bg1"/>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sz="1600" b="1" spc="-100" dirty="0">
                  <a:solidFill>
                    <a:schemeClr val="accent2"/>
                  </a:solidFill>
                  <a:latin typeface="Calibri" panose="020F0502020204030204" pitchFamily="34" charset="0"/>
                  <a:cs typeface="Calibri" panose="020F0502020204030204" pitchFamily="34" charset="0"/>
                </a:rPr>
                <a:t>Parent Demographics</a:t>
              </a:r>
            </a:p>
          </p:txBody>
        </p:sp>
        <p:cxnSp>
          <p:nvCxnSpPr>
            <p:cNvPr id="8" name="Straight Connector 7">
              <a:extLst>
                <a:ext uri="{FF2B5EF4-FFF2-40B4-BE49-F238E27FC236}">
                  <a16:creationId xmlns:a16="http://schemas.microsoft.com/office/drawing/2014/main" id="{0EE6B3D5-2AD9-4FE8-A20D-C896669BBCFE}"/>
                </a:ext>
              </a:extLst>
            </p:cNvPr>
            <p:cNvCxnSpPr/>
            <p:nvPr/>
          </p:nvCxnSpPr>
          <p:spPr>
            <a:xfrm>
              <a:off x="6400800" y="4953000"/>
              <a:ext cx="21336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Graphic 8" descr="Checkmark outline">
              <a:extLst>
                <a:ext uri="{FF2B5EF4-FFF2-40B4-BE49-F238E27FC236}">
                  <a16:creationId xmlns:a16="http://schemas.microsoft.com/office/drawing/2014/main" id="{7B629ADD-EB9D-4F1C-AEE8-1EA3BA6C5D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4903" y="4145294"/>
              <a:ext cx="485394" cy="485394"/>
            </a:xfrm>
            <a:prstGeom prst="rect">
              <a:avLst/>
            </a:prstGeom>
          </p:spPr>
        </p:pic>
      </p:grpSp>
    </p:spTree>
    <p:extLst>
      <p:ext uri="{BB962C8B-B14F-4D97-AF65-F5344CB8AC3E}">
        <p14:creationId xmlns:p14="http://schemas.microsoft.com/office/powerpoint/2010/main" val="2391425634"/>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B836F-3D84-437A-A66A-2B9D6D7CF2E9}"/>
              </a:ext>
            </a:extLst>
          </p:cNvPr>
          <p:cNvSpPr>
            <a:spLocks noGrp="1"/>
          </p:cNvSpPr>
          <p:nvPr>
            <p:ph type="title"/>
          </p:nvPr>
        </p:nvSpPr>
        <p:spPr>
          <a:xfrm>
            <a:off x="457200" y="238519"/>
            <a:ext cx="8001000" cy="1043711"/>
          </a:xfrm>
        </p:spPr>
        <p:txBody>
          <a:bodyPr/>
          <a:lstStyle/>
          <a:p>
            <a:r>
              <a:rPr lang="en-US" dirty="0"/>
              <a:t>Parent State of Legal Residence</a:t>
            </a:r>
          </a:p>
        </p:txBody>
      </p:sp>
      <p:sp>
        <p:nvSpPr>
          <p:cNvPr id="3" name="Slide Number Placeholder 2">
            <a:extLst>
              <a:ext uri="{FF2B5EF4-FFF2-40B4-BE49-F238E27FC236}">
                <a16:creationId xmlns:a16="http://schemas.microsoft.com/office/drawing/2014/main" id="{D1765B51-8E23-4990-A738-5480BF64AA1B}"/>
              </a:ext>
            </a:extLst>
          </p:cNvPr>
          <p:cNvSpPr>
            <a:spLocks noGrp="1"/>
          </p:cNvSpPr>
          <p:nvPr>
            <p:ph type="sldNum" sz="quarter" idx="12"/>
          </p:nvPr>
        </p:nvSpPr>
        <p:spPr/>
        <p:txBody>
          <a:bodyPr/>
          <a:lstStyle/>
          <a:p>
            <a:fld id="{3ECAA9F2-51A7-FA4F-B019-4D81CA3B727C}" type="slidenum">
              <a:rPr lang="en-US" smtClean="0"/>
              <a:pPr/>
              <a:t>37</a:t>
            </a:fld>
            <a:endParaRPr lang="en-US" dirty="0"/>
          </a:p>
        </p:txBody>
      </p:sp>
      <p:pic>
        <p:nvPicPr>
          <p:cNvPr id="5" name="Picture 4">
            <a:extLst>
              <a:ext uri="{FF2B5EF4-FFF2-40B4-BE49-F238E27FC236}">
                <a16:creationId xmlns:a16="http://schemas.microsoft.com/office/drawing/2014/main" id="{D906817F-CF4F-4F68-8708-7F426699BB4B}"/>
              </a:ext>
            </a:extLst>
          </p:cNvPr>
          <p:cNvPicPr>
            <a:picLocks noChangeAspect="1"/>
          </p:cNvPicPr>
          <p:nvPr/>
        </p:nvPicPr>
        <p:blipFill>
          <a:blip r:embed="rId2"/>
          <a:stretch>
            <a:fillRect/>
          </a:stretch>
        </p:blipFill>
        <p:spPr>
          <a:xfrm>
            <a:off x="286191" y="1905000"/>
            <a:ext cx="8571617" cy="3833008"/>
          </a:xfrm>
          <a:prstGeom prst="rect">
            <a:avLst/>
          </a:prstGeom>
          <a:ln>
            <a:solidFill>
              <a:schemeClr val="accent2"/>
            </a:solidFill>
          </a:ln>
        </p:spPr>
      </p:pic>
      <p:grpSp>
        <p:nvGrpSpPr>
          <p:cNvPr id="6" name="Group 5">
            <a:extLst>
              <a:ext uri="{FF2B5EF4-FFF2-40B4-BE49-F238E27FC236}">
                <a16:creationId xmlns:a16="http://schemas.microsoft.com/office/drawing/2014/main" id="{8A128B1A-A74F-4A4D-BAE0-A8D23895C3FB}"/>
              </a:ext>
            </a:extLst>
          </p:cNvPr>
          <p:cNvGrpSpPr/>
          <p:nvPr/>
        </p:nvGrpSpPr>
        <p:grpSpPr>
          <a:xfrm>
            <a:off x="7239000" y="1676400"/>
            <a:ext cx="1752600" cy="861207"/>
            <a:chOff x="6172200" y="4038600"/>
            <a:chExt cx="2514600" cy="1143000"/>
          </a:xfrm>
        </p:grpSpPr>
        <p:sp>
          <p:nvSpPr>
            <p:cNvPr id="7" name="Rectangle 6">
              <a:extLst>
                <a:ext uri="{FF2B5EF4-FFF2-40B4-BE49-F238E27FC236}">
                  <a16:creationId xmlns:a16="http://schemas.microsoft.com/office/drawing/2014/main" id="{D61E19B7-04A5-4CA8-8F8D-1C1EDAC29162}"/>
                </a:ext>
              </a:extLst>
            </p:cNvPr>
            <p:cNvSpPr/>
            <p:nvPr/>
          </p:nvSpPr>
          <p:spPr>
            <a:xfrm>
              <a:off x="6172200" y="4038600"/>
              <a:ext cx="2514600" cy="1143000"/>
            </a:xfrm>
            <a:prstGeom prst="rect">
              <a:avLst/>
            </a:prstGeom>
            <a:solidFill>
              <a:schemeClr val="bg1"/>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sz="1600" b="1" spc="-100" dirty="0">
                  <a:solidFill>
                    <a:schemeClr val="accent2"/>
                  </a:solidFill>
                  <a:latin typeface="Calibri" panose="020F0502020204030204" pitchFamily="34" charset="0"/>
                  <a:cs typeface="Calibri" panose="020F0502020204030204" pitchFamily="34" charset="0"/>
                </a:rPr>
                <a:t>Parent Demographics</a:t>
              </a:r>
            </a:p>
          </p:txBody>
        </p:sp>
        <p:cxnSp>
          <p:nvCxnSpPr>
            <p:cNvPr id="8" name="Straight Connector 7">
              <a:extLst>
                <a:ext uri="{FF2B5EF4-FFF2-40B4-BE49-F238E27FC236}">
                  <a16:creationId xmlns:a16="http://schemas.microsoft.com/office/drawing/2014/main" id="{162F7B05-A625-4CB7-8569-EEE3BEB65FED}"/>
                </a:ext>
              </a:extLst>
            </p:cNvPr>
            <p:cNvCxnSpPr/>
            <p:nvPr/>
          </p:nvCxnSpPr>
          <p:spPr>
            <a:xfrm>
              <a:off x="6400800" y="4953000"/>
              <a:ext cx="21336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Graphic 8" descr="Checkmark outline">
              <a:extLst>
                <a:ext uri="{FF2B5EF4-FFF2-40B4-BE49-F238E27FC236}">
                  <a16:creationId xmlns:a16="http://schemas.microsoft.com/office/drawing/2014/main" id="{0D7FA70D-5A5B-4BF6-87CA-64BF24F3148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4903" y="4145294"/>
              <a:ext cx="485394" cy="485394"/>
            </a:xfrm>
            <a:prstGeom prst="rect">
              <a:avLst/>
            </a:prstGeom>
          </p:spPr>
        </p:pic>
      </p:grpSp>
    </p:spTree>
    <p:extLst>
      <p:ext uri="{BB962C8B-B14F-4D97-AF65-F5344CB8AC3E}">
        <p14:creationId xmlns:p14="http://schemas.microsoft.com/office/powerpoint/2010/main" val="786557855"/>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EF4CF-0C3B-422B-938D-950B6065E060}"/>
              </a:ext>
            </a:extLst>
          </p:cNvPr>
          <p:cNvSpPr>
            <a:spLocks noGrp="1"/>
          </p:cNvSpPr>
          <p:nvPr>
            <p:ph type="title"/>
          </p:nvPr>
        </p:nvSpPr>
        <p:spPr/>
        <p:txBody>
          <a:bodyPr/>
          <a:lstStyle/>
          <a:p>
            <a:r>
              <a:rPr lang="en-US" dirty="0"/>
              <a:t>Parents’ Dependents</a:t>
            </a:r>
          </a:p>
        </p:txBody>
      </p:sp>
      <p:sp>
        <p:nvSpPr>
          <p:cNvPr id="3" name="Slide Number Placeholder 2">
            <a:extLst>
              <a:ext uri="{FF2B5EF4-FFF2-40B4-BE49-F238E27FC236}">
                <a16:creationId xmlns:a16="http://schemas.microsoft.com/office/drawing/2014/main" id="{56B9F9B7-D192-4D2B-83EA-48B74204552D}"/>
              </a:ext>
            </a:extLst>
          </p:cNvPr>
          <p:cNvSpPr>
            <a:spLocks noGrp="1"/>
          </p:cNvSpPr>
          <p:nvPr>
            <p:ph type="sldNum" sz="quarter" idx="12"/>
          </p:nvPr>
        </p:nvSpPr>
        <p:spPr/>
        <p:txBody>
          <a:bodyPr/>
          <a:lstStyle/>
          <a:p>
            <a:fld id="{3ECAA9F2-51A7-FA4F-B019-4D81CA3B727C}" type="slidenum">
              <a:rPr lang="en-US" smtClean="0"/>
              <a:pPr/>
              <a:t>38</a:t>
            </a:fld>
            <a:endParaRPr lang="en-US" dirty="0"/>
          </a:p>
        </p:txBody>
      </p:sp>
      <p:pic>
        <p:nvPicPr>
          <p:cNvPr id="5" name="Picture 4" descr="Enter Information for Your Parents' Dependents view &#10;&#10;This view collects information about the parent’s other dependents. The parent has additional dependents.&#10;">
            <a:extLst>
              <a:ext uri="{FF2B5EF4-FFF2-40B4-BE49-F238E27FC236}">
                <a16:creationId xmlns:a16="http://schemas.microsoft.com/office/drawing/2014/main" id="{19974C14-5241-47D6-95AC-D9910DB6D357}"/>
              </a:ext>
            </a:extLst>
          </p:cNvPr>
          <p:cNvPicPr>
            <a:picLocks noChangeAspect="1"/>
          </p:cNvPicPr>
          <p:nvPr/>
        </p:nvPicPr>
        <p:blipFill rotWithShape="1">
          <a:blip r:embed="rId2"/>
          <a:srcRect l="15599" t="9723" r="16675" b="8736"/>
          <a:stretch/>
        </p:blipFill>
        <p:spPr>
          <a:xfrm>
            <a:off x="609600" y="1523999"/>
            <a:ext cx="5791200" cy="5147733"/>
          </a:xfrm>
          <a:prstGeom prst="rect">
            <a:avLst/>
          </a:prstGeom>
          <a:ln>
            <a:solidFill>
              <a:schemeClr val="accent2"/>
            </a:solidFill>
          </a:ln>
        </p:spPr>
      </p:pic>
      <p:grpSp>
        <p:nvGrpSpPr>
          <p:cNvPr id="6" name="Group 5">
            <a:extLst>
              <a:ext uri="{FF2B5EF4-FFF2-40B4-BE49-F238E27FC236}">
                <a16:creationId xmlns:a16="http://schemas.microsoft.com/office/drawing/2014/main" id="{6A775B18-BBF9-4EA2-8C42-ADA194C62C62}"/>
              </a:ext>
            </a:extLst>
          </p:cNvPr>
          <p:cNvGrpSpPr/>
          <p:nvPr/>
        </p:nvGrpSpPr>
        <p:grpSpPr>
          <a:xfrm>
            <a:off x="6019800" y="1447800"/>
            <a:ext cx="1752600" cy="861207"/>
            <a:chOff x="6172200" y="4038600"/>
            <a:chExt cx="2514600" cy="1143000"/>
          </a:xfrm>
        </p:grpSpPr>
        <p:sp>
          <p:nvSpPr>
            <p:cNvPr id="7" name="Rectangle 6">
              <a:extLst>
                <a:ext uri="{FF2B5EF4-FFF2-40B4-BE49-F238E27FC236}">
                  <a16:creationId xmlns:a16="http://schemas.microsoft.com/office/drawing/2014/main" id="{627E5960-E5DE-4E41-BE51-19FC1560B0F4}"/>
                </a:ext>
              </a:extLst>
            </p:cNvPr>
            <p:cNvSpPr/>
            <p:nvPr/>
          </p:nvSpPr>
          <p:spPr>
            <a:xfrm>
              <a:off x="6172200" y="4038600"/>
              <a:ext cx="2514600" cy="1143000"/>
            </a:xfrm>
            <a:prstGeom prst="rect">
              <a:avLst/>
            </a:prstGeom>
            <a:solidFill>
              <a:schemeClr val="bg1"/>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sz="1600" b="1" spc="-100" dirty="0">
                  <a:solidFill>
                    <a:schemeClr val="accent2"/>
                  </a:solidFill>
                  <a:latin typeface="Calibri" panose="020F0502020204030204" pitchFamily="34" charset="0"/>
                  <a:cs typeface="Calibri" panose="020F0502020204030204" pitchFamily="34" charset="0"/>
                </a:rPr>
                <a:t>Parent Demographics</a:t>
              </a:r>
            </a:p>
          </p:txBody>
        </p:sp>
        <p:cxnSp>
          <p:nvCxnSpPr>
            <p:cNvPr id="8" name="Straight Connector 7">
              <a:extLst>
                <a:ext uri="{FF2B5EF4-FFF2-40B4-BE49-F238E27FC236}">
                  <a16:creationId xmlns:a16="http://schemas.microsoft.com/office/drawing/2014/main" id="{FF2BABF3-7553-40D9-975A-6D05C0C38D27}"/>
                </a:ext>
              </a:extLst>
            </p:cNvPr>
            <p:cNvCxnSpPr/>
            <p:nvPr/>
          </p:nvCxnSpPr>
          <p:spPr>
            <a:xfrm>
              <a:off x="6400800" y="4953000"/>
              <a:ext cx="21336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Graphic 8" descr="Checkmark outline">
              <a:extLst>
                <a:ext uri="{FF2B5EF4-FFF2-40B4-BE49-F238E27FC236}">
                  <a16:creationId xmlns:a16="http://schemas.microsoft.com/office/drawing/2014/main" id="{3C7D6191-C01A-4372-AA46-B7CE0EE414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4903" y="4145294"/>
              <a:ext cx="485394" cy="485394"/>
            </a:xfrm>
            <a:prstGeom prst="rect">
              <a:avLst/>
            </a:prstGeom>
          </p:spPr>
        </p:pic>
      </p:grpSp>
    </p:spTree>
    <p:extLst>
      <p:ext uri="{BB962C8B-B14F-4D97-AF65-F5344CB8AC3E}">
        <p14:creationId xmlns:p14="http://schemas.microsoft.com/office/powerpoint/2010/main" val="521886459"/>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B836F-3D84-437A-A66A-2B9D6D7CF2E9}"/>
              </a:ext>
            </a:extLst>
          </p:cNvPr>
          <p:cNvSpPr>
            <a:spLocks noGrp="1"/>
          </p:cNvSpPr>
          <p:nvPr>
            <p:ph type="title"/>
          </p:nvPr>
        </p:nvSpPr>
        <p:spPr/>
        <p:txBody>
          <a:bodyPr/>
          <a:lstStyle/>
          <a:p>
            <a:r>
              <a:rPr lang="en-US" dirty="0"/>
              <a:t>Parent Household Information</a:t>
            </a:r>
          </a:p>
        </p:txBody>
      </p:sp>
      <p:sp>
        <p:nvSpPr>
          <p:cNvPr id="3" name="Slide Number Placeholder 2">
            <a:extLst>
              <a:ext uri="{FF2B5EF4-FFF2-40B4-BE49-F238E27FC236}">
                <a16:creationId xmlns:a16="http://schemas.microsoft.com/office/drawing/2014/main" id="{D1765B51-8E23-4990-A738-5480BF64AA1B}"/>
              </a:ext>
            </a:extLst>
          </p:cNvPr>
          <p:cNvSpPr>
            <a:spLocks noGrp="1"/>
          </p:cNvSpPr>
          <p:nvPr>
            <p:ph type="sldNum" sz="quarter" idx="12"/>
          </p:nvPr>
        </p:nvSpPr>
        <p:spPr/>
        <p:txBody>
          <a:bodyPr/>
          <a:lstStyle/>
          <a:p>
            <a:fld id="{3ECAA9F2-51A7-FA4F-B019-4D81CA3B727C}" type="slidenum">
              <a:rPr lang="en-US" smtClean="0"/>
              <a:pPr/>
              <a:t>39</a:t>
            </a:fld>
            <a:endParaRPr lang="en-US" dirty="0"/>
          </a:p>
        </p:txBody>
      </p:sp>
      <p:pic>
        <p:nvPicPr>
          <p:cNvPr id="5" name="Picture 4" descr="Parents Household Information view &#10;&#10;Collects information about the number of college students in the parents’ household. The student enters a number out of the total number of the household size for how many will be in college between July 1st 2023 and June 30 2024.">
            <a:extLst>
              <a:ext uri="{FF2B5EF4-FFF2-40B4-BE49-F238E27FC236}">
                <a16:creationId xmlns:a16="http://schemas.microsoft.com/office/drawing/2014/main" id="{E868E05C-A6D1-4A1C-9985-530EDA2133D1}"/>
              </a:ext>
            </a:extLst>
          </p:cNvPr>
          <p:cNvPicPr>
            <a:picLocks noChangeAspect="1"/>
          </p:cNvPicPr>
          <p:nvPr/>
        </p:nvPicPr>
        <p:blipFill rotWithShape="1">
          <a:blip r:embed="rId2"/>
          <a:srcRect/>
          <a:stretch/>
        </p:blipFill>
        <p:spPr>
          <a:xfrm>
            <a:off x="685800" y="1828800"/>
            <a:ext cx="7677306" cy="4274290"/>
          </a:xfrm>
          <a:prstGeom prst="rect">
            <a:avLst/>
          </a:prstGeom>
          <a:ln>
            <a:solidFill>
              <a:schemeClr val="accent2"/>
            </a:solidFill>
          </a:ln>
        </p:spPr>
      </p:pic>
    </p:spTree>
    <p:extLst>
      <p:ext uri="{BB962C8B-B14F-4D97-AF65-F5344CB8AC3E}">
        <p14:creationId xmlns:p14="http://schemas.microsoft.com/office/powerpoint/2010/main" val="1940445196"/>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689274-3881-49BC-9CB0-0F39BACA9BD4}"/>
              </a:ext>
            </a:extLst>
          </p:cNvPr>
          <p:cNvSpPr>
            <a:spLocks noGrp="1"/>
          </p:cNvSpPr>
          <p:nvPr>
            <p:ph idx="1"/>
          </p:nvPr>
        </p:nvSpPr>
        <p:spPr/>
        <p:txBody>
          <a:bodyPr/>
          <a:lstStyle/>
          <a:p>
            <a:endParaRPr lang="en-US"/>
          </a:p>
        </p:txBody>
      </p:sp>
      <p:sp>
        <p:nvSpPr>
          <p:cNvPr id="20" name="Title 1">
            <a:extLst>
              <a:ext uri="{FF2B5EF4-FFF2-40B4-BE49-F238E27FC236}">
                <a16:creationId xmlns:a16="http://schemas.microsoft.com/office/drawing/2014/main" id="{1A16FAC5-E853-4343-BAB8-9B3D6A9FBA3C}"/>
              </a:ext>
            </a:extLst>
          </p:cNvPr>
          <p:cNvSpPr>
            <a:spLocks noGrp="1"/>
          </p:cNvSpPr>
          <p:nvPr>
            <p:ph type="title"/>
          </p:nvPr>
        </p:nvSpPr>
        <p:spPr/>
        <p:txBody>
          <a:bodyPr>
            <a:normAutofit/>
          </a:bodyPr>
          <a:lstStyle/>
          <a:p>
            <a:r>
              <a:rPr lang="en-US" dirty="0"/>
              <a:t>Certified Browsers </a:t>
            </a:r>
          </a:p>
        </p:txBody>
      </p:sp>
      <p:sp>
        <p:nvSpPr>
          <p:cNvPr id="4" name="Slide Number Placeholder 3">
            <a:extLst>
              <a:ext uri="{FF2B5EF4-FFF2-40B4-BE49-F238E27FC236}">
                <a16:creationId xmlns:a16="http://schemas.microsoft.com/office/drawing/2014/main" id="{B8743489-096A-7348-A148-A5D2905F8C1B}"/>
              </a:ext>
            </a:extLst>
          </p:cNvPr>
          <p:cNvSpPr>
            <a:spLocks noGrp="1"/>
          </p:cNvSpPr>
          <p:nvPr>
            <p:ph type="sldNum" sz="quarter" idx="12"/>
          </p:nvPr>
        </p:nvSpPr>
        <p:spPr/>
        <p:txBody>
          <a:bodyPr/>
          <a:lstStyle/>
          <a:p>
            <a:fld id="{3ECAA9F2-51A7-FA4F-B019-4D81CA3B727C}" type="slidenum">
              <a:rPr lang="en-US" smtClean="0"/>
              <a:pPr/>
              <a:t>4</a:t>
            </a:fld>
            <a:endParaRPr lang="en-US" dirty="0"/>
          </a:p>
        </p:txBody>
      </p:sp>
      <p:pic>
        <p:nvPicPr>
          <p:cNvPr id="10" name="Picture 9">
            <a:extLst>
              <a:ext uri="{FF2B5EF4-FFF2-40B4-BE49-F238E27FC236}">
                <a16:creationId xmlns:a16="http://schemas.microsoft.com/office/drawing/2014/main" id="{6F0891F0-43A5-47B7-9B9D-9BA9CF2A31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9320" y="2145904"/>
            <a:ext cx="1241392" cy="1558636"/>
          </a:xfrm>
          <a:prstGeom prst="rect">
            <a:avLst/>
          </a:prstGeom>
        </p:spPr>
      </p:pic>
      <p:pic>
        <p:nvPicPr>
          <p:cNvPr id="11" name="Picture 10">
            <a:extLst>
              <a:ext uri="{FF2B5EF4-FFF2-40B4-BE49-F238E27FC236}">
                <a16:creationId xmlns:a16="http://schemas.microsoft.com/office/drawing/2014/main" id="{D5F8267C-A0A8-4A0E-A1A7-43D7573582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4407" y="2224623"/>
            <a:ext cx="1050899" cy="1401198"/>
          </a:xfrm>
          <a:prstGeom prst="rect">
            <a:avLst/>
          </a:prstGeom>
        </p:spPr>
      </p:pic>
      <p:pic>
        <p:nvPicPr>
          <p:cNvPr id="16" name="Picture 15">
            <a:extLst>
              <a:ext uri="{FF2B5EF4-FFF2-40B4-BE49-F238E27FC236}">
                <a16:creationId xmlns:a16="http://schemas.microsoft.com/office/drawing/2014/main" id="{1A2DCD08-DE25-4FF4-9743-0EC697F0D7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0253" y="2168741"/>
            <a:ext cx="1137682" cy="1512969"/>
          </a:xfrm>
          <a:prstGeom prst="rect">
            <a:avLst/>
          </a:prstGeom>
        </p:spPr>
      </p:pic>
      <p:sp>
        <p:nvSpPr>
          <p:cNvPr id="17" name="TextBox 16">
            <a:extLst>
              <a:ext uri="{FF2B5EF4-FFF2-40B4-BE49-F238E27FC236}">
                <a16:creationId xmlns:a16="http://schemas.microsoft.com/office/drawing/2014/main" id="{6DACC3F8-514E-4624-B1F7-A68EE18E39B1}"/>
              </a:ext>
            </a:extLst>
          </p:cNvPr>
          <p:cNvSpPr txBox="1"/>
          <p:nvPr/>
        </p:nvSpPr>
        <p:spPr>
          <a:xfrm>
            <a:off x="534251" y="3835433"/>
            <a:ext cx="2774177" cy="1107996"/>
          </a:xfrm>
          <a:prstGeom prst="rect">
            <a:avLst/>
          </a:prstGeom>
          <a:noFill/>
        </p:spPr>
        <p:txBody>
          <a:bodyPr wrap="square" lIns="91397" tIns="45698" rIns="91397" bIns="45698" rtlCol="0">
            <a:spAutoFit/>
          </a:bodyPr>
          <a:lstStyle/>
          <a:p>
            <a:pPr algn="ctr"/>
            <a:r>
              <a:rPr lang="en-US" sz="2400" b="1" dirty="0"/>
              <a:t>Mozilla Firefox </a:t>
            </a:r>
            <a:br>
              <a:rPr lang="en-US" sz="2400" dirty="0"/>
            </a:br>
            <a:r>
              <a:rPr lang="en-US" sz="2400" dirty="0"/>
              <a:t>(Version 68+)</a:t>
            </a:r>
          </a:p>
          <a:p>
            <a:pPr algn="ctr"/>
            <a:endParaRPr lang="en-US" dirty="0"/>
          </a:p>
        </p:txBody>
      </p:sp>
      <p:sp>
        <p:nvSpPr>
          <p:cNvPr id="18" name="TextBox 17">
            <a:extLst>
              <a:ext uri="{FF2B5EF4-FFF2-40B4-BE49-F238E27FC236}">
                <a16:creationId xmlns:a16="http://schemas.microsoft.com/office/drawing/2014/main" id="{C96D6B59-B393-4C0A-BF92-4880FFF597C5}"/>
              </a:ext>
            </a:extLst>
          </p:cNvPr>
          <p:cNvSpPr txBox="1"/>
          <p:nvPr/>
        </p:nvSpPr>
        <p:spPr>
          <a:xfrm>
            <a:off x="3157541" y="3835433"/>
            <a:ext cx="2774177" cy="1107996"/>
          </a:xfrm>
          <a:prstGeom prst="rect">
            <a:avLst/>
          </a:prstGeom>
          <a:noFill/>
        </p:spPr>
        <p:txBody>
          <a:bodyPr wrap="square" lIns="91397" tIns="45698" rIns="91397" bIns="45698" rtlCol="0">
            <a:spAutoFit/>
          </a:bodyPr>
          <a:lstStyle/>
          <a:p>
            <a:pPr algn="ctr"/>
            <a:r>
              <a:rPr lang="en-US" sz="2400" b="1" dirty="0"/>
              <a:t>Google Chrome</a:t>
            </a:r>
            <a:br>
              <a:rPr lang="en-US" sz="2400" dirty="0"/>
            </a:br>
            <a:r>
              <a:rPr lang="en-US" sz="2400" dirty="0"/>
              <a:t>(Version 76+)</a:t>
            </a:r>
          </a:p>
          <a:p>
            <a:pPr algn="ctr"/>
            <a:endParaRPr lang="en-US" dirty="0"/>
          </a:p>
        </p:txBody>
      </p:sp>
      <p:sp>
        <p:nvSpPr>
          <p:cNvPr id="19" name="TextBox 18">
            <a:extLst>
              <a:ext uri="{FF2B5EF4-FFF2-40B4-BE49-F238E27FC236}">
                <a16:creationId xmlns:a16="http://schemas.microsoft.com/office/drawing/2014/main" id="{E6923F44-2BC8-493E-8A73-77C476DDAAC6}"/>
              </a:ext>
            </a:extLst>
          </p:cNvPr>
          <p:cNvSpPr txBox="1"/>
          <p:nvPr/>
        </p:nvSpPr>
        <p:spPr>
          <a:xfrm>
            <a:off x="5751263" y="3835433"/>
            <a:ext cx="2774177" cy="1107996"/>
          </a:xfrm>
          <a:prstGeom prst="rect">
            <a:avLst/>
          </a:prstGeom>
          <a:noFill/>
        </p:spPr>
        <p:txBody>
          <a:bodyPr wrap="square" lIns="91397" tIns="45698" rIns="91397" bIns="45698" rtlCol="0">
            <a:spAutoFit/>
          </a:bodyPr>
          <a:lstStyle/>
          <a:p>
            <a:pPr algn="ctr"/>
            <a:r>
              <a:rPr lang="en-US" sz="2400" b="1" dirty="0"/>
              <a:t>Apple Safari</a:t>
            </a:r>
            <a:br>
              <a:rPr lang="en-US" sz="2400" dirty="0"/>
            </a:br>
            <a:r>
              <a:rPr lang="en-US" sz="2400" dirty="0"/>
              <a:t>(Version 9+)</a:t>
            </a:r>
          </a:p>
          <a:p>
            <a:pPr algn="ctr"/>
            <a:endParaRPr lang="en-US" dirty="0"/>
          </a:p>
        </p:txBody>
      </p:sp>
      <p:sp>
        <p:nvSpPr>
          <p:cNvPr id="21" name="Content Placeholder 2">
            <a:extLst>
              <a:ext uri="{FF2B5EF4-FFF2-40B4-BE49-F238E27FC236}">
                <a16:creationId xmlns:a16="http://schemas.microsoft.com/office/drawing/2014/main" id="{5977E939-32F6-42AB-81EB-CB576A305586}"/>
              </a:ext>
            </a:extLst>
          </p:cNvPr>
          <p:cNvSpPr txBox="1">
            <a:spLocks/>
          </p:cNvSpPr>
          <p:nvPr/>
        </p:nvSpPr>
        <p:spPr>
          <a:xfrm>
            <a:off x="457200" y="5029200"/>
            <a:ext cx="8229600" cy="1219200"/>
          </a:xfrm>
          <a:prstGeom prst="rect">
            <a:avLst/>
          </a:prstGeom>
        </p:spPr>
        <p:txBody>
          <a:bodyPr>
            <a:normAutofit/>
          </a:bodyPr>
          <a:lstStyle>
            <a:lvl1pPr marL="169126" indent="-169126" algn="l" defTabSz="676507" rtl="0" eaLnBrk="1" latinLnBrk="0" hangingPunct="1">
              <a:lnSpc>
                <a:spcPct val="100000"/>
              </a:lnSpc>
              <a:spcBef>
                <a:spcPts val="740"/>
              </a:spcBef>
              <a:buClr>
                <a:schemeClr val="accent2"/>
              </a:buClr>
              <a:buFont typeface="Arial" panose="020B0604020202020204" pitchFamily="34" charset="0"/>
              <a:buChar char="•"/>
              <a:defRPr sz="1400" kern="1200">
                <a:solidFill>
                  <a:schemeClr val="tx1"/>
                </a:solidFill>
                <a:latin typeface="+mn-lt"/>
                <a:ea typeface="+mn-ea"/>
                <a:cs typeface="+mn-cs"/>
              </a:defRPr>
            </a:lvl1pPr>
            <a:lvl2pPr marL="429864" indent="-176173" algn="l" defTabSz="676507" rtl="0" eaLnBrk="1" latinLnBrk="0" hangingPunct="1">
              <a:lnSpc>
                <a:spcPct val="100000"/>
              </a:lnSpc>
              <a:spcBef>
                <a:spcPts val="371"/>
              </a:spcBef>
              <a:buClr>
                <a:schemeClr val="accent2"/>
              </a:buClr>
              <a:buFont typeface="Arial" panose="020B0604020202020204" pitchFamily="34" charset="0"/>
              <a:buChar char="•"/>
              <a:tabLst/>
              <a:defRPr sz="1300" kern="1200">
                <a:solidFill>
                  <a:schemeClr val="tx1"/>
                </a:solidFill>
                <a:latin typeface="+mn-lt"/>
                <a:ea typeface="+mn-ea"/>
                <a:cs typeface="+mn-cs"/>
              </a:defRPr>
            </a:lvl2pPr>
            <a:lvl3pPr marL="684727" indent="-176173" algn="l" defTabSz="676507" rtl="0" eaLnBrk="1" latinLnBrk="0" hangingPunct="1">
              <a:lnSpc>
                <a:spcPct val="100000"/>
              </a:lnSpc>
              <a:spcBef>
                <a:spcPts val="371"/>
              </a:spcBef>
              <a:buClr>
                <a:schemeClr val="accent2"/>
              </a:buClr>
              <a:buFont typeface="Arial" panose="020B0604020202020204" pitchFamily="34" charset="0"/>
              <a:buChar char="•"/>
              <a:tabLst/>
              <a:defRPr sz="1300" kern="1200">
                <a:solidFill>
                  <a:schemeClr val="tx1"/>
                </a:solidFill>
                <a:latin typeface="+mn-lt"/>
                <a:ea typeface="+mn-ea"/>
                <a:cs typeface="+mn-cs"/>
              </a:defRPr>
            </a:lvl3pPr>
            <a:lvl4pPr marL="930196" indent="-166778" algn="l" defTabSz="676507" rtl="0" eaLnBrk="1" latinLnBrk="0" hangingPunct="1">
              <a:lnSpc>
                <a:spcPct val="100000"/>
              </a:lnSpc>
              <a:spcBef>
                <a:spcPts val="371"/>
              </a:spcBef>
              <a:buClr>
                <a:schemeClr val="accent2"/>
              </a:buClr>
              <a:buFont typeface="Arial" panose="020B0604020202020204" pitchFamily="34" charset="0"/>
              <a:buChar char="•"/>
              <a:tabLst/>
              <a:defRPr sz="1300" kern="1200">
                <a:solidFill>
                  <a:schemeClr val="tx1"/>
                </a:solidFill>
                <a:latin typeface="+mn-lt"/>
                <a:ea typeface="+mn-ea"/>
                <a:cs typeface="+mn-cs"/>
              </a:defRPr>
            </a:lvl4pPr>
            <a:lvl5pPr marL="1185058" indent="-166778" algn="l" defTabSz="676507" rtl="0" eaLnBrk="1" latinLnBrk="0" hangingPunct="1">
              <a:lnSpc>
                <a:spcPct val="100000"/>
              </a:lnSpc>
              <a:spcBef>
                <a:spcPts val="371"/>
              </a:spcBef>
              <a:buClr>
                <a:schemeClr val="accent2"/>
              </a:buClr>
              <a:buFont typeface="Arial" panose="020B0604020202020204" pitchFamily="34" charset="0"/>
              <a:buChar char="•"/>
              <a:tabLst/>
              <a:defRPr sz="1300" kern="1200">
                <a:solidFill>
                  <a:schemeClr val="tx1"/>
                </a:solidFill>
                <a:latin typeface="+mn-lt"/>
                <a:ea typeface="+mn-ea"/>
                <a:cs typeface="+mn-cs"/>
              </a:defRPr>
            </a:lvl5pPr>
            <a:lvl6pPr marL="1860390" indent="-169126" algn="l" defTabSz="676507" rtl="0" eaLnBrk="1" latinLnBrk="0" hangingPunct="1">
              <a:lnSpc>
                <a:spcPct val="90000"/>
              </a:lnSpc>
              <a:spcBef>
                <a:spcPts val="371"/>
              </a:spcBef>
              <a:buFont typeface="Arial" panose="020B0604020202020204" pitchFamily="34" charset="0"/>
              <a:buChar char="•"/>
              <a:defRPr sz="1300" kern="1200">
                <a:solidFill>
                  <a:schemeClr val="tx1"/>
                </a:solidFill>
                <a:latin typeface="+mn-lt"/>
                <a:ea typeface="+mn-ea"/>
                <a:cs typeface="+mn-cs"/>
              </a:defRPr>
            </a:lvl6pPr>
            <a:lvl7pPr marL="2198643" indent="-169126" algn="l" defTabSz="676507" rtl="0" eaLnBrk="1" latinLnBrk="0" hangingPunct="1">
              <a:lnSpc>
                <a:spcPct val="90000"/>
              </a:lnSpc>
              <a:spcBef>
                <a:spcPts val="371"/>
              </a:spcBef>
              <a:buFont typeface="Arial" panose="020B0604020202020204" pitchFamily="34" charset="0"/>
              <a:buChar char="•"/>
              <a:defRPr sz="1300" kern="1200">
                <a:solidFill>
                  <a:schemeClr val="tx1"/>
                </a:solidFill>
                <a:latin typeface="+mn-lt"/>
                <a:ea typeface="+mn-ea"/>
                <a:cs typeface="+mn-cs"/>
              </a:defRPr>
            </a:lvl7pPr>
            <a:lvl8pPr marL="2536895" indent="-169126" algn="l" defTabSz="676507" rtl="0" eaLnBrk="1" latinLnBrk="0" hangingPunct="1">
              <a:lnSpc>
                <a:spcPct val="90000"/>
              </a:lnSpc>
              <a:spcBef>
                <a:spcPts val="371"/>
              </a:spcBef>
              <a:buFont typeface="Arial" panose="020B0604020202020204" pitchFamily="34" charset="0"/>
              <a:buChar char="•"/>
              <a:defRPr sz="1300" kern="1200">
                <a:solidFill>
                  <a:schemeClr val="tx1"/>
                </a:solidFill>
                <a:latin typeface="+mn-lt"/>
                <a:ea typeface="+mn-ea"/>
                <a:cs typeface="+mn-cs"/>
              </a:defRPr>
            </a:lvl8pPr>
            <a:lvl9pPr marL="2875150" indent="-169126" algn="l" defTabSz="676507" rtl="0" eaLnBrk="1" latinLnBrk="0" hangingPunct="1">
              <a:lnSpc>
                <a:spcPct val="90000"/>
              </a:lnSpc>
              <a:spcBef>
                <a:spcPts val="371"/>
              </a:spcBef>
              <a:buFont typeface="Arial" panose="020B0604020202020204" pitchFamily="34" charset="0"/>
              <a:buChar char="•"/>
              <a:defRPr sz="1300" kern="1200">
                <a:solidFill>
                  <a:schemeClr val="tx1"/>
                </a:solidFill>
                <a:latin typeface="+mn-lt"/>
                <a:ea typeface="+mn-ea"/>
                <a:cs typeface="+mn-cs"/>
              </a:defRPr>
            </a:lvl9pPr>
          </a:lstStyle>
          <a:p>
            <a:pPr marL="0" indent="0" algn="ctr">
              <a:buFont typeface="Arial" panose="020B0604020202020204" pitchFamily="34" charset="0"/>
              <a:buNone/>
            </a:pPr>
            <a:r>
              <a:rPr lang="en-US"/>
              <a:t>Visit </a:t>
            </a:r>
            <a:r>
              <a:rPr lang="en-US">
                <a:hlinkClick r:id="rId5"/>
              </a:rPr>
              <a:t>studentaid.gov/help/browser-requirements</a:t>
            </a:r>
            <a:r>
              <a:rPr lang="en-US"/>
              <a:t> for the most up-to-date information on browsers.</a:t>
            </a:r>
            <a:endParaRPr lang="en-US" dirty="0"/>
          </a:p>
        </p:txBody>
      </p:sp>
    </p:spTree>
    <p:extLst>
      <p:ext uri="{BB962C8B-B14F-4D97-AF65-F5344CB8AC3E}">
        <p14:creationId xmlns:p14="http://schemas.microsoft.com/office/powerpoint/2010/main" val="1422616061"/>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C762-EF75-4ABE-8265-157815DF0AF6}"/>
              </a:ext>
            </a:extLst>
          </p:cNvPr>
          <p:cNvSpPr>
            <a:spLocks noGrp="1"/>
          </p:cNvSpPr>
          <p:nvPr>
            <p:ph type="title"/>
          </p:nvPr>
        </p:nvSpPr>
        <p:spPr/>
        <p:txBody>
          <a:bodyPr/>
          <a:lstStyle/>
          <a:p>
            <a:r>
              <a:rPr lang="en-US" dirty="0"/>
              <a:t>Parent Tax Filing Status</a:t>
            </a:r>
          </a:p>
        </p:txBody>
      </p:sp>
      <p:sp>
        <p:nvSpPr>
          <p:cNvPr id="3" name="Slide Number Placeholder 2">
            <a:extLst>
              <a:ext uri="{FF2B5EF4-FFF2-40B4-BE49-F238E27FC236}">
                <a16:creationId xmlns:a16="http://schemas.microsoft.com/office/drawing/2014/main" id="{482D5AD6-B7CA-41E6-86AF-568FA7A214C7}"/>
              </a:ext>
            </a:extLst>
          </p:cNvPr>
          <p:cNvSpPr>
            <a:spLocks noGrp="1"/>
          </p:cNvSpPr>
          <p:nvPr>
            <p:ph type="sldNum" sz="quarter" idx="12"/>
          </p:nvPr>
        </p:nvSpPr>
        <p:spPr/>
        <p:txBody>
          <a:bodyPr/>
          <a:lstStyle/>
          <a:p>
            <a:fld id="{3ECAA9F2-51A7-FA4F-B019-4D81CA3B727C}" type="slidenum">
              <a:rPr lang="en-US" smtClean="0"/>
              <a:pPr/>
              <a:t>40</a:t>
            </a:fld>
            <a:endParaRPr lang="en-US" dirty="0"/>
          </a:p>
        </p:txBody>
      </p:sp>
      <p:pic>
        <p:nvPicPr>
          <p:cNvPr id="5" name="Picture 4" descr="Parent Tax Filing Status view &#10;&#10;This is the first view in the &quot;Parent Financials&quot; section. The user receives a message to determine if they would like to link to the IRS for the parents' financial information.">
            <a:extLst>
              <a:ext uri="{FF2B5EF4-FFF2-40B4-BE49-F238E27FC236}">
                <a16:creationId xmlns:a16="http://schemas.microsoft.com/office/drawing/2014/main" id="{94442810-FAFA-4546-9696-2D95FAC9A0E0}"/>
              </a:ext>
            </a:extLst>
          </p:cNvPr>
          <p:cNvPicPr>
            <a:picLocks noChangeAspect="1"/>
          </p:cNvPicPr>
          <p:nvPr/>
        </p:nvPicPr>
        <p:blipFill>
          <a:blip r:embed="rId2"/>
          <a:stretch>
            <a:fillRect/>
          </a:stretch>
        </p:blipFill>
        <p:spPr>
          <a:xfrm>
            <a:off x="987495" y="1559209"/>
            <a:ext cx="6940409" cy="5113985"/>
          </a:xfrm>
          <a:prstGeom prst="rect">
            <a:avLst/>
          </a:prstGeom>
          <a:ln>
            <a:solidFill>
              <a:schemeClr val="tx1"/>
            </a:solidFill>
          </a:ln>
        </p:spPr>
      </p:pic>
    </p:spTree>
    <p:extLst>
      <p:ext uri="{BB962C8B-B14F-4D97-AF65-F5344CB8AC3E}">
        <p14:creationId xmlns:p14="http://schemas.microsoft.com/office/powerpoint/2010/main" val="3637743533"/>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C922D-CA01-49BE-8E1F-8F5AEC7E3F0D}"/>
              </a:ext>
            </a:extLst>
          </p:cNvPr>
          <p:cNvSpPr>
            <a:spLocks noGrp="1"/>
          </p:cNvSpPr>
          <p:nvPr>
            <p:ph type="title"/>
          </p:nvPr>
        </p:nvSpPr>
        <p:spPr/>
        <p:txBody>
          <a:bodyPr/>
          <a:lstStyle/>
          <a:p>
            <a:r>
              <a:rPr lang="en-US" dirty="0"/>
              <a:t>IRS Data Retrieval Tool</a:t>
            </a:r>
          </a:p>
        </p:txBody>
      </p:sp>
      <p:sp>
        <p:nvSpPr>
          <p:cNvPr id="3" name="Slide Number Placeholder 2">
            <a:extLst>
              <a:ext uri="{FF2B5EF4-FFF2-40B4-BE49-F238E27FC236}">
                <a16:creationId xmlns:a16="http://schemas.microsoft.com/office/drawing/2014/main" id="{D8BB2C36-936E-477A-803E-540740D595AB}"/>
              </a:ext>
            </a:extLst>
          </p:cNvPr>
          <p:cNvSpPr>
            <a:spLocks noGrp="1"/>
          </p:cNvSpPr>
          <p:nvPr>
            <p:ph type="sldNum" sz="quarter" idx="12"/>
          </p:nvPr>
        </p:nvSpPr>
        <p:spPr/>
        <p:txBody>
          <a:bodyPr/>
          <a:lstStyle/>
          <a:p>
            <a:fld id="{3ECAA9F2-51A7-FA4F-B019-4D81CA3B727C}" type="slidenum">
              <a:rPr lang="en-US" smtClean="0"/>
              <a:pPr/>
              <a:t>41</a:t>
            </a:fld>
            <a:endParaRPr lang="en-US" dirty="0"/>
          </a:p>
        </p:txBody>
      </p:sp>
      <p:pic>
        <p:nvPicPr>
          <p:cNvPr id="5" name="Picture 4" descr="Parent Eligible for IRS DRT view&#10;&#10;This view displays prior to sending the user to the IRS website, informs the user that they are eligible to use the IRS DRT, and recommends that they use it to retrieve tax information.&#10;">
            <a:extLst>
              <a:ext uri="{FF2B5EF4-FFF2-40B4-BE49-F238E27FC236}">
                <a16:creationId xmlns:a16="http://schemas.microsoft.com/office/drawing/2014/main" id="{DEE6CB5C-2C4F-4144-947D-A0D97301DA2C}"/>
              </a:ext>
            </a:extLst>
          </p:cNvPr>
          <p:cNvPicPr>
            <a:picLocks noChangeAspect="1"/>
          </p:cNvPicPr>
          <p:nvPr/>
        </p:nvPicPr>
        <p:blipFill rotWithShape="1">
          <a:blip r:embed="rId2"/>
          <a:srcRect l="14680" t="15754" r="23637"/>
          <a:stretch/>
        </p:blipFill>
        <p:spPr>
          <a:xfrm>
            <a:off x="301255" y="1600200"/>
            <a:ext cx="4572000" cy="2444950"/>
          </a:xfrm>
          <a:prstGeom prst="rect">
            <a:avLst/>
          </a:prstGeom>
          <a:ln>
            <a:solidFill>
              <a:schemeClr val="accent2"/>
            </a:solidFill>
          </a:ln>
        </p:spPr>
      </p:pic>
      <p:pic>
        <p:nvPicPr>
          <p:cNvPr id="6" name="Picture 5" descr="Parent Log in to IRS Data Retrieval Tool view&#10;&#10;This view shows if the user decides to use the IRS Data Retrieval Tool. &#10;">
            <a:extLst>
              <a:ext uri="{FF2B5EF4-FFF2-40B4-BE49-F238E27FC236}">
                <a16:creationId xmlns:a16="http://schemas.microsoft.com/office/drawing/2014/main" id="{95FF0DFF-0BAA-4FE1-9EAA-705DF91CBAE3}"/>
              </a:ext>
            </a:extLst>
          </p:cNvPr>
          <p:cNvPicPr>
            <a:picLocks noChangeAspect="1"/>
          </p:cNvPicPr>
          <p:nvPr/>
        </p:nvPicPr>
        <p:blipFill rotWithShape="1">
          <a:blip r:embed="rId3"/>
          <a:srcRect l="16357" t="12950" r="14123"/>
          <a:stretch/>
        </p:blipFill>
        <p:spPr>
          <a:xfrm>
            <a:off x="4924647" y="3581400"/>
            <a:ext cx="3886200" cy="2884459"/>
          </a:xfrm>
          <a:prstGeom prst="rect">
            <a:avLst/>
          </a:prstGeom>
          <a:ln>
            <a:solidFill>
              <a:schemeClr val="accent2"/>
            </a:solidFill>
          </a:ln>
        </p:spPr>
      </p:pic>
      <p:grpSp>
        <p:nvGrpSpPr>
          <p:cNvPr id="7" name="Group 6">
            <a:extLst>
              <a:ext uri="{FF2B5EF4-FFF2-40B4-BE49-F238E27FC236}">
                <a16:creationId xmlns:a16="http://schemas.microsoft.com/office/drawing/2014/main" id="{712E1820-7367-4A0F-A2BA-86B67F6E6259}"/>
              </a:ext>
            </a:extLst>
          </p:cNvPr>
          <p:cNvGrpSpPr/>
          <p:nvPr/>
        </p:nvGrpSpPr>
        <p:grpSpPr>
          <a:xfrm>
            <a:off x="5257800" y="1979671"/>
            <a:ext cx="1752600" cy="861207"/>
            <a:chOff x="6172200" y="4038600"/>
            <a:chExt cx="2514600" cy="1143000"/>
          </a:xfrm>
        </p:grpSpPr>
        <p:sp>
          <p:nvSpPr>
            <p:cNvPr id="8" name="Rectangle 7">
              <a:extLst>
                <a:ext uri="{FF2B5EF4-FFF2-40B4-BE49-F238E27FC236}">
                  <a16:creationId xmlns:a16="http://schemas.microsoft.com/office/drawing/2014/main" id="{EB6F7D91-EA74-43A9-A091-EBFCA4F5877F}"/>
                </a:ext>
              </a:extLst>
            </p:cNvPr>
            <p:cNvSpPr/>
            <p:nvPr/>
          </p:nvSpPr>
          <p:spPr>
            <a:xfrm>
              <a:off x="6172200" y="4038600"/>
              <a:ext cx="2514600" cy="1143000"/>
            </a:xfrm>
            <a:prstGeom prst="rect">
              <a:avLst/>
            </a:prstGeom>
            <a:solidFill>
              <a:schemeClr val="bg1"/>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sz="1600" b="1" spc="-100" dirty="0">
                  <a:solidFill>
                    <a:schemeClr val="accent2"/>
                  </a:solidFill>
                  <a:latin typeface="Calibri" panose="020F0502020204030204" pitchFamily="34" charset="0"/>
                  <a:cs typeface="Calibri" panose="020F0502020204030204" pitchFamily="34" charset="0"/>
                </a:rPr>
                <a:t>Parent Financials</a:t>
              </a:r>
            </a:p>
          </p:txBody>
        </p:sp>
        <p:cxnSp>
          <p:nvCxnSpPr>
            <p:cNvPr id="9" name="Straight Connector 8">
              <a:extLst>
                <a:ext uri="{FF2B5EF4-FFF2-40B4-BE49-F238E27FC236}">
                  <a16:creationId xmlns:a16="http://schemas.microsoft.com/office/drawing/2014/main" id="{76D22BE0-9A8C-4C41-BE03-34208C72B30C}"/>
                </a:ext>
              </a:extLst>
            </p:cNvPr>
            <p:cNvCxnSpPr/>
            <p:nvPr/>
          </p:nvCxnSpPr>
          <p:spPr>
            <a:xfrm>
              <a:off x="6400800" y="4953000"/>
              <a:ext cx="21336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descr="Checkmark outline">
              <a:extLst>
                <a:ext uri="{FF2B5EF4-FFF2-40B4-BE49-F238E27FC236}">
                  <a16:creationId xmlns:a16="http://schemas.microsoft.com/office/drawing/2014/main" id="{29C4E05A-8DEE-4CEA-8F19-33A60CC13A0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4903" y="4145294"/>
              <a:ext cx="485394" cy="485394"/>
            </a:xfrm>
            <a:prstGeom prst="rect">
              <a:avLst/>
            </a:prstGeom>
          </p:spPr>
        </p:pic>
      </p:grpSp>
    </p:spTree>
    <p:extLst>
      <p:ext uri="{BB962C8B-B14F-4D97-AF65-F5344CB8AC3E}">
        <p14:creationId xmlns:p14="http://schemas.microsoft.com/office/powerpoint/2010/main" val="1817782946"/>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B7B240-5F51-4161-81DE-1A853F1E43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5400" y="228600"/>
            <a:ext cx="6629400" cy="6102935"/>
          </a:xfrm>
          <a:prstGeom prst="rect">
            <a:avLst/>
          </a:prstGeom>
          <a:ln>
            <a:solidFill>
              <a:schemeClr val="accent2"/>
            </a:solidFill>
          </a:ln>
          <a:effectLst>
            <a:outerShdw blurRad="190500" dist="50800" dir="2700000" algn="tl" rotWithShape="0">
              <a:srgbClr val="000000">
                <a:alpha val="50000"/>
              </a:srgbClr>
            </a:outerShdw>
          </a:effectLst>
        </p:spPr>
      </p:pic>
      <p:sp>
        <p:nvSpPr>
          <p:cNvPr id="12" name="Rectangle 11">
            <a:extLst>
              <a:ext uri="{FF2B5EF4-FFF2-40B4-BE49-F238E27FC236}">
                <a16:creationId xmlns:a16="http://schemas.microsoft.com/office/drawing/2014/main" id="{A8B98FE2-559A-403A-A040-4A85CD72DFC0}"/>
              </a:ext>
            </a:extLst>
          </p:cNvPr>
          <p:cNvSpPr/>
          <p:nvPr/>
        </p:nvSpPr>
        <p:spPr>
          <a:xfrm>
            <a:off x="1447800" y="1390996"/>
            <a:ext cx="4876800" cy="2092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b="1" dirty="0">
                <a:latin typeface="+mj-lt"/>
              </a:rPr>
              <a:t>Enter the following information from your 2021 Federal Income Tax Return.</a:t>
            </a:r>
          </a:p>
        </p:txBody>
      </p:sp>
      <p:sp>
        <p:nvSpPr>
          <p:cNvPr id="13" name="Rectangle 12">
            <a:extLst>
              <a:ext uri="{FF2B5EF4-FFF2-40B4-BE49-F238E27FC236}">
                <a16:creationId xmlns:a16="http://schemas.microsoft.com/office/drawing/2014/main" id="{D72B3442-E352-49E1-8ACD-43FDB5EEF7AE}"/>
              </a:ext>
            </a:extLst>
          </p:cNvPr>
          <p:cNvSpPr/>
          <p:nvPr/>
        </p:nvSpPr>
        <p:spPr>
          <a:xfrm>
            <a:off x="1524000" y="3143596"/>
            <a:ext cx="3200400" cy="20920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latin typeface="Candara" panose="020E0502030303020204" pitchFamily="34" charset="0"/>
                <a:ea typeface="Cambria" panose="02040503050406030204" pitchFamily="18" charset="0"/>
                <a:cs typeface="Times New Roman" panose="02020603050405020304" pitchFamily="18" charset="0"/>
              </a:rPr>
              <a:t>Address</a:t>
            </a:r>
            <a:r>
              <a:rPr lang="en-US" sz="1000" dirty="0">
                <a:solidFill>
                  <a:schemeClr val="tx1"/>
                </a:solidFill>
                <a:latin typeface="Candara" panose="020E0502030303020204" pitchFamily="34" charset="0"/>
                <a:ea typeface="Cambria" panose="02040503050406030204" pitchFamily="18" charset="0"/>
                <a:cs typeface="Times New Roman" panose="02020603050405020304" pitchFamily="18" charset="0"/>
              </a:rPr>
              <a:t> – </a:t>
            </a:r>
            <a:r>
              <a:rPr lang="en-US" sz="900" dirty="0">
                <a:solidFill>
                  <a:schemeClr val="tx1"/>
                </a:solidFill>
                <a:ea typeface="Cambria" panose="02040503050406030204" pitchFamily="18" charset="0"/>
                <a:cs typeface="Times New Roman" panose="02020603050405020304" pitchFamily="18" charset="0"/>
              </a:rPr>
              <a:t>Must match your 2021 federal income tax return</a:t>
            </a:r>
            <a:endParaRPr lang="en-US" sz="1000" dirty="0">
              <a:solidFill>
                <a:schemeClr val="tx1"/>
              </a:solidFill>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8021117"/>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4926E2-6820-461E-9D2E-2094E3EFB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88632"/>
            <a:ext cx="6795516" cy="5880735"/>
          </a:xfrm>
          <a:prstGeom prst="rect">
            <a:avLst/>
          </a:prstGeom>
          <a:ln>
            <a:solidFill>
              <a:schemeClr val="accent2"/>
            </a:solidFill>
          </a:ln>
          <a:effectLst>
            <a:outerShdw blurRad="381000" dist="50800" dir="5400000" algn="ctr" rotWithShape="0">
              <a:srgbClr val="000000">
                <a:alpha val="30000"/>
              </a:srgbClr>
            </a:outerShdw>
          </a:effectLst>
        </p:spPr>
      </p:pic>
      <p:sp>
        <p:nvSpPr>
          <p:cNvPr id="9" name="TextBox 8">
            <a:extLst>
              <a:ext uri="{FF2B5EF4-FFF2-40B4-BE49-F238E27FC236}">
                <a16:creationId xmlns:a16="http://schemas.microsoft.com/office/drawing/2014/main" id="{D0AF4799-5554-4536-BCE5-57A655AA30FF}"/>
              </a:ext>
            </a:extLst>
          </p:cNvPr>
          <p:cNvSpPr txBox="1"/>
          <p:nvPr/>
        </p:nvSpPr>
        <p:spPr>
          <a:xfrm>
            <a:off x="1447800" y="1295400"/>
            <a:ext cx="4419600" cy="400110"/>
          </a:xfrm>
          <a:prstGeom prst="rect">
            <a:avLst/>
          </a:prstGeom>
          <a:solidFill>
            <a:schemeClr val="bg1"/>
          </a:solidFill>
          <a:ln>
            <a:solidFill>
              <a:schemeClr val="bg1"/>
            </a:solidFill>
          </a:ln>
        </p:spPr>
        <p:txBody>
          <a:bodyPr wrap="square" rtlCol="0">
            <a:spAutoFit/>
          </a:bodyPr>
          <a:lstStyle/>
          <a:p>
            <a:r>
              <a:rPr lang="en-US" sz="2000" dirty="0">
                <a:solidFill>
                  <a:srgbClr val="2D2D2D"/>
                </a:solidFill>
                <a:latin typeface="Calibri" panose="020F0502020204030204" pitchFamily="34" charset="0"/>
                <a:cs typeface="Calibri" panose="020F0502020204030204" pitchFamily="34" charset="0"/>
              </a:rPr>
              <a:t>2021 Federal Income Tax Information</a:t>
            </a:r>
            <a:endParaRPr lang="en-US" dirty="0">
              <a:solidFill>
                <a:srgbClr val="2D2D2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4812814"/>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0A750-4F51-479C-9E36-C9FFEF991D12}"/>
              </a:ext>
            </a:extLst>
          </p:cNvPr>
          <p:cNvSpPr>
            <a:spLocks noGrp="1"/>
          </p:cNvSpPr>
          <p:nvPr>
            <p:ph type="title"/>
          </p:nvPr>
        </p:nvSpPr>
        <p:spPr/>
        <p:txBody>
          <a:bodyPr/>
          <a:lstStyle/>
          <a:p>
            <a:r>
              <a:rPr lang="en-US" dirty="0"/>
              <a:t>Parent IRS Info</a:t>
            </a:r>
          </a:p>
        </p:txBody>
      </p:sp>
      <p:sp>
        <p:nvSpPr>
          <p:cNvPr id="3" name="Slide Number Placeholder 2">
            <a:extLst>
              <a:ext uri="{FF2B5EF4-FFF2-40B4-BE49-F238E27FC236}">
                <a16:creationId xmlns:a16="http://schemas.microsoft.com/office/drawing/2014/main" id="{1EC6844F-0FD5-480C-B70F-13C32AF6C456}"/>
              </a:ext>
            </a:extLst>
          </p:cNvPr>
          <p:cNvSpPr>
            <a:spLocks noGrp="1"/>
          </p:cNvSpPr>
          <p:nvPr>
            <p:ph type="sldNum" sz="quarter" idx="12"/>
          </p:nvPr>
        </p:nvSpPr>
        <p:spPr/>
        <p:txBody>
          <a:bodyPr/>
          <a:lstStyle/>
          <a:p>
            <a:fld id="{3ECAA9F2-51A7-FA4F-B019-4D81CA3B727C}" type="slidenum">
              <a:rPr lang="en-US" smtClean="0"/>
              <a:pPr/>
              <a:t>44</a:t>
            </a:fld>
            <a:endParaRPr lang="en-US" dirty="0"/>
          </a:p>
        </p:txBody>
      </p:sp>
      <p:pic>
        <p:nvPicPr>
          <p:cNvPr id="5" name="Picture 4" descr="Parent IRS Info view &#10;&#10;If the parent is ineligible or decides not to use the IRS DRT, they will be required to enter the parents' financial information manually. Since the user opted to not use the IRS DRT, they must enter their parents’ adjusted gross income for 2021. ">
            <a:extLst>
              <a:ext uri="{FF2B5EF4-FFF2-40B4-BE49-F238E27FC236}">
                <a16:creationId xmlns:a16="http://schemas.microsoft.com/office/drawing/2014/main" id="{69208699-A239-4AE1-BD29-127FBEDB8CBD}"/>
              </a:ext>
            </a:extLst>
          </p:cNvPr>
          <p:cNvPicPr>
            <a:picLocks noChangeAspect="1"/>
          </p:cNvPicPr>
          <p:nvPr/>
        </p:nvPicPr>
        <p:blipFill>
          <a:blip r:embed="rId2"/>
          <a:stretch>
            <a:fillRect/>
          </a:stretch>
        </p:blipFill>
        <p:spPr>
          <a:xfrm>
            <a:off x="466060" y="1828800"/>
            <a:ext cx="8210106" cy="3316665"/>
          </a:xfrm>
          <a:prstGeom prst="rect">
            <a:avLst/>
          </a:prstGeom>
          <a:ln>
            <a:solidFill>
              <a:schemeClr val="accent2"/>
            </a:solidFill>
          </a:ln>
        </p:spPr>
      </p:pic>
      <p:sp>
        <p:nvSpPr>
          <p:cNvPr id="6" name="TextBox 5">
            <a:extLst>
              <a:ext uri="{FF2B5EF4-FFF2-40B4-BE49-F238E27FC236}">
                <a16:creationId xmlns:a16="http://schemas.microsoft.com/office/drawing/2014/main" id="{CC616B30-EF31-4053-988D-288296842AC8}"/>
              </a:ext>
            </a:extLst>
          </p:cNvPr>
          <p:cNvSpPr txBox="1"/>
          <p:nvPr/>
        </p:nvSpPr>
        <p:spPr>
          <a:xfrm>
            <a:off x="641498" y="5393352"/>
            <a:ext cx="3200400" cy="1107996"/>
          </a:xfrm>
          <a:prstGeom prst="rect">
            <a:avLst/>
          </a:prstGeom>
          <a:noFill/>
        </p:spPr>
        <p:txBody>
          <a:bodyPr wrap="square" rtlCol="0">
            <a:spAutoFit/>
          </a:bodyPr>
          <a:lstStyle/>
          <a:p>
            <a:pPr algn="ctr"/>
            <a:r>
              <a:rPr lang="en-US" sz="2200" i="1" dirty="0"/>
              <a:t>*If you don’t use IRS DRT, you will need to answer this question</a:t>
            </a:r>
          </a:p>
        </p:txBody>
      </p:sp>
      <p:sp>
        <p:nvSpPr>
          <p:cNvPr id="7" name="TextBox 6">
            <a:extLst>
              <a:ext uri="{FF2B5EF4-FFF2-40B4-BE49-F238E27FC236}">
                <a16:creationId xmlns:a16="http://schemas.microsoft.com/office/drawing/2014/main" id="{76BA6C0E-665F-46A2-A008-4D1B10265F54}"/>
              </a:ext>
            </a:extLst>
          </p:cNvPr>
          <p:cNvSpPr txBox="1"/>
          <p:nvPr/>
        </p:nvSpPr>
        <p:spPr>
          <a:xfrm>
            <a:off x="4832498" y="5348744"/>
            <a:ext cx="3657600" cy="1107996"/>
          </a:xfrm>
          <a:prstGeom prst="rect">
            <a:avLst/>
          </a:prstGeom>
          <a:noFill/>
        </p:spPr>
        <p:txBody>
          <a:bodyPr wrap="square" rtlCol="0">
            <a:spAutoFit/>
          </a:bodyPr>
          <a:lstStyle/>
          <a:p>
            <a:pPr algn="ctr"/>
            <a:r>
              <a:rPr lang="en-US" sz="2200" i="1" dirty="0"/>
              <a:t>*If you use the DRT the amount will show as “Transferred from the IRS”</a:t>
            </a:r>
          </a:p>
        </p:txBody>
      </p:sp>
    </p:spTree>
    <p:extLst>
      <p:ext uri="{BB962C8B-B14F-4D97-AF65-F5344CB8AC3E}">
        <p14:creationId xmlns:p14="http://schemas.microsoft.com/office/powerpoint/2010/main" val="1043718137"/>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FCA0-7DAE-4352-85E9-89290F193A5A}"/>
              </a:ext>
            </a:extLst>
          </p:cNvPr>
          <p:cNvSpPr>
            <a:spLocks noGrp="1"/>
          </p:cNvSpPr>
          <p:nvPr>
            <p:ph type="title"/>
          </p:nvPr>
        </p:nvSpPr>
        <p:spPr/>
        <p:txBody>
          <a:bodyPr/>
          <a:lstStyle/>
          <a:p>
            <a:r>
              <a:rPr lang="en-US" dirty="0"/>
              <a:t>Parent Income from Work</a:t>
            </a:r>
          </a:p>
        </p:txBody>
      </p:sp>
      <p:sp>
        <p:nvSpPr>
          <p:cNvPr id="3" name="Slide Number Placeholder 2">
            <a:extLst>
              <a:ext uri="{FF2B5EF4-FFF2-40B4-BE49-F238E27FC236}">
                <a16:creationId xmlns:a16="http://schemas.microsoft.com/office/drawing/2014/main" id="{10610BE6-7234-4A73-A649-65DE18BD9A0F}"/>
              </a:ext>
            </a:extLst>
          </p:cNvPr>
          <p:cNvSpPr>
            <a:spLocks noGrp="1"/>
          </p:cNvSpPr>
          <p:nvPr>
            <p:ph type="sldNum" sz="quarter" idx="12"/>
          </p:nvPr>
        </p:nvSpPr>
        <p:spPr/>
        <p:txBody>
          <a:bodyPr/>
          <a:lstStyle/>
          <a:p>
            <a:fld id="{3ECAA9F2-51A7-FA4F-B019-4D81CA3B727C}" type="slidenum">
              <a:rPr lang="en-US" smtClean="0"/>
              <a:pPr/>
              <a:t>45</a:t>
            </a:fld>
            <a:endParaRPr lang="en-US" dirty="0"/>
          </a:p>
        </p:txBody>
      </p:sp>
      <p:pic>
        <p:nvPicPr>
          <p:cNvPr id="5" name="Picture 4" descr="Parent Income from Work view &#10;&#10;This view collects the parents' income from work. &#10;">
            <a:extLst>
              <a:ext uri="{FF2B5EF4-FFF2-40B4-BE49-F238E27FC236}">
                <a16:creationId xmlns:a16="http://schemas.microsoft.com/office/drawing/2014/main" id="{266170A4-A608-4463-8BDA-DB5ED666158F}"/>
              </a:ext>
            </a:extLst>
          </p:cNvPr>
          <p:cNvPicPr>
            <a:picLocks noChangeAspect="1"/>
          </p:cNvPicPr>
          <p:nvPr/>
        </p:nvPicPr>
        <p:blipFill>
          <a:blip r:embed="rId2"/>
          <a:stretch>
            <a:fillRect/>
          </a:stretch>
        </p:blipFill>
        <p:spPr>
          <a:xfrm>
            <a:off x="134620" y="1752600"/>
            <a:ext cx="8874760" cy="4659632"/>
          </a:xfrm>
          <a:prstGeom prst="rect">
            <a:avLst/>
          </a:prstGeom>
          <a:ln>
            <a:solidFill>
              <a:schemeClr val="accent2"/>
            </a:solidFill>
          </a:ln>
        </p:spPr>
      </p:pic>
    </p:spTree>
    <p:extLst>
      <p:ext uri="{BB962C8B-B14F-4D97-AF65-F5344CB8AC3E}">
        <p14:creationId xmlns:p14="http://schemas.microsoft.com/office/powerpoint/2010/main" val="1167936447"/>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7B290-FF41-455D-822A-33EFEA900BC8}"/>
              </a:ext>
            </a:extLst>
          </p:cNvPr>
          <p:cNvSpPr>
            <a:spLocks noGrp="1"/>
          </p:cNvSpPr>
          <p:nvPr>
            <p:ph type="title"/>
          </p:nvPr>
        </p:nvSpPr>
        <p:spPr>
          <a:xfrm>
            <a:off x="457200" y="269917"/>
            <a:ext cx="8001000" cy="1043711"/>
          </a:xfrm>
        </p:spPr>
        <p:txBody>
          <a:bodyPr/>
          <a:lstStyle/>
          <a:p>
            <a:r>
              <a:rPr lang="en-US" dirty="0"/>
              <a:t>Parent Simplified Path Determination</a:t>
            </a:r>
          </a:p>
        </p:txBody>
      </p:sp>
      <p:sp>
        <p:nvSpPr>
          <p:cNvPr id="3" name="Slide Number Placeholder 2">
            <a:extLst>
              <a:ext uri="{FF2B5EF4-FFF2-40B4-BE49-F238E27FC236}">
                <a16:creationId xmlns:a16="http://schemas.microsoft.com/office/drawing/2014/main" id="{6134CDF2-4953-4B16-B6D0-CB8FC97DA83F}"/>
              </a:ext>
            </a:extLst>
          </p:cNvPr>
          <p:cNvSpPr>
            <a:spLocks noGrp="1"/>
          </p:cNvSpPr>
          <p:nvPr>
            <p:ph type="sldNum" sz="quarter" idx="12"/>
          </p:nvPr>
        </p:nvSpPr>
        <p:spPr/>
        <p:txBody>
          <a:bodyPr/>
          <a:lstStyle/>
          <a:p>
            <a:fld id="{3ECAA9F2-51A7-FA4F-B019-4D81CA3B727C}" type="slidenum">
              <a:rPr lang="en-US" smtClean="0"/>
              <a:pPr/>
              <a:t>46</a:t>
            </a:fld>
            <a:endParaRPr lang="en-US" dirty="0"/>
          </a:p>
        </p:txBody>
      </p:sp>
      <p:pic>
        <p:nvPicPr>
          <p:cNvPr id="5" name="Picture 4" descr="Parent Simplified Path Determination view&#10;&#10;This view collects the parent financial information used to determine if the student’s application qualifies for simplified needs path. The user selects &quot;no&quot; because the parent didn't file a Schedule 1 or only filed a Schedule 1 to report the following: unemployment compensation, educator expenses, IRA deduction, student loan interest deduction, or Alaska Permanent Fund dividend.&#10;">
            <a:extLst>
              <a:ext uri="{FF2B5EF4-FFF2-40B4-BE49-F238E27FC236}">
                <a16:creationId xmlns:a16="http://schemas.microsoft.com/office/drawing/2014/main" id="{BCAA2319-995E-4902-A8F3-ABF1A107A335}"/>
              </a:ext>
            </a:extLst>
          </p:cNvPr>
          <p:cNvPicPr>
            <a:picLocks noChangeAspect="1"/>
          </p:cNvPicPr>
          <p:nvPr/>
        </p:nvPicPr>
        <p:blipFill rotWithShape="1">
          <a:blip r:embed="rId2"/>
          <a:srcRect l="15810" t="14833" r="16191" b="17597"/>
          <a:stretch/>
        </p:blipFill>
        <p:spPr>
          <a:xfrm>
            <a:off x="381000" y="1578864"/>
            <a:ext cx="6400800" cy="3124200"/>
          </a:xfrm>
          <a:prstGeom prst="rect">
            <a:avLst/>
          </a:prstGeom>
          <a:ln>
            <a:solidFill>
              <a:schemeClr val="accent2"/>
            </a:solidFill>
          </a:ln>
        </p:spPr>
      </p:pic>
      <p:pic>
        <p:nvPicPr>
          <p:cNvPr id="6" name="Picture 5" descr="Parent Skip Remaining Questions view&#10;&#10;The user has the option to select &quot;No&quot; or &quot;Yes.&quot; If &quot;yes&quot; is selected, the user will be able to skip the remaining questions about the parents' income and assets.&#10;&#10;The user selects &quot;no&quot; to answer the remaining questions about the parents' income and assets.">
            <a:extLst>
              <a:ext uri="{FF2B5EF4-FFF2-40B4-BE49-F238E27FC236}">
                <a16:creationId xmlns:a16="http://schemas.microsoft.com/office/drawing/2014/main" id="{CD500FCA-9D31-40E4-A684-108B7A503E20}"/>
              </a:ext>
            </a:extLst>
          </p:cNvPr>
          <p:cNvPicPr>
            <a:picLocks noChangeAspect="1"/>
          </p:cNvPicPr>
          <p:nvPr/>
        </p:nvPicPr>
        <p:blipFill rotWithShape="1">
          <a:blip r:embed="rId3"/>
          <a:srcRect l="16145" t="18772" r="15200" b="1438"/>
          <a:stretch/>
        </p:blipFill>
        <p:spPr>
          <a:xfrm>
            <a:off x="2667000" y="3986756"/>
            <a:ext cx="6172201" cy="2708211"/>
          </a:xfrm>
          <a:prstGeom prst="rect">
            <a:avLst/>
          </a:prstGeom>
          <a:ln>
            <a:solidFill>
              <a:schemeClr val="accent2"/>
            </a:solidFill>
          </a:ln>
        </p:spPr>
      </p:pic>
      <p:grpSp>
        <p:nvGrpSpPr>
          <p:cNvPr id="7" name="Group 6">
            <a:extLst>
              <a:ext uri="{FF2B5EF4-FFF2-40B4-BE49-F238E27FC236}">
                <a16:creationId xmlns:a16="http://schemas.microsoft.com/office/drawing/2014/main" id="{1796AA3C-879E-45F7-AB62-4C94715EAE61}"/>
              </a:ext>
            </a:extLst>
          </p:cNvPr>
          <p:cNvGrpSpPr/>
          <p:nvPr/>
        </p:nvGrpSpPr>
        <p:grpSpPr>
          <a:xfrm>
            <a:off x="6477000" y="1491000"/>
            <a:ext cx="1752600" cy="861207"/>
            <a:chOff x="6172200" y="4038600"/>
            <a:chExt cx="2514600" cy="1143000"/>
          </a:xfrm>
        </p:grpSpPr>
        <p:sp>
          <p:nvSpPr>
            <p:cNvPr id="8" name="Rectangle 7">
              <a:extLst>
                <a:ext uri="{FF2B5EF4-FFF2-40B4-BE49-F238E27FC236}">
                  <a16:creationId xmlns:a16="http://schemas.microsoft.com/office/drawing/2014/main" id="{FAD070F2-2861-4337-908D-2DC67018B92F}"/>
                </a:ext>
              </a:extLst>
            </p:cNvPr>
            <p:cNvSpPr/>
            <p:nvPr/>
          </p:nvSpPr>
          <p:spPr>
            <a:xfrm>
              <a:off x="6172200" y="4038600"/>
              <a:ext cx="2514600" cy="1143000"/>
            </a:xfrm>
            <a:prstGeom prst="rect">
              <a:avLst/>
            </a:prstGeom>
            <a:solidFill>
              <a:schemeClr val="bg1"/>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sz="1600" b="1" spc="-100" dirty="0">
                  <a:solidFill>
                    <a:schemeClr val="accent2"/>
                  </a:solidFill>
                  <a:latin typeface="Calibri" panose="020F0502020204030204" pitchFamily="34" charset="0"/>
                  <a:cs typeface="Calibri" panose="020F0502020204030204" pitchFamily="34" charset="0"/>
                </a:rPr>
                <a:t>Parent Financials</a:t>
              </a:r>
            </a:p>
          </p:txBody>
        </p:sp>
        <p:cxnSp>
          <p:nvCxnSpPr>
            <p:cNvPr id="9" name="Straight Connector 8">
              <a:extLst>
                <a:ext uri="{FF2B5EF4-FFF2-40B4-BE49-F238E27FC236}">
                  <a16:creationId xmlns:a16="http://schemas.microsoft.com/office/drawing/2014/main" id="{543D2742-CAC1-4A01-8F75-739BF321955E}"/>
                </a:ext>
              </a:extLst>
            </p:cNvPr>
            <p:cNvCxnSpPr/>
            <p:nvPr/>
          </p:nvCxnSpPr>
          <p:spPr>
            <a:xfrm>
              <a:off x="6400800" y="4953000"/>
              <a:ext cx="21336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descr="Checkmark outline">
              <a:extLst>
                <a:ext uri="{FF2B5EF4-FFF2-40B4-BE49-F238E27FC236}">
                  <a16:creationId xmlns:a16="http://schemas.microsoft.com/office/drawing/2014/main" id="{9B341B42-638F-4706-B854-F2FDB7F76B2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4903" y="4145294"/>
              <a:ext cx="485394" cy="485394"/>
            </a:xfrm>
            <a:prstGeom prst="rect">
              <a:avLst/>
            </a:prstGeom>
          </p:spPr>
        </p:pic>
      </p:grpSp>
    </p:spTree>
    <p:extLst>
      <p:ext uri="{BB962C8B-B14F-4D97-AF65-F5344CB8AC3E}">
        <p14:creationId xmlns:p14="http://schemas.microsoft.com/office/powerpoint/2010/main" val="1907980517"/>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98EB-2C74-47C9-B26A-86686E798FC6}"/>
              </a:ext>
            </a:extLst>
          </p:cNvPr>
          <p:cNvSpPr>
            <a:spLocks noGrp="1"/>
          </p:cNvSpPr>
          <p:nvPr>
            <p:ph type="title"/>
          </p:nvPr>
        </p:nvSpPr>
        <p:spPr/>
        <p:txBody>
          <a:bodyPr/>
          <a:lstStyle/>
          <a:p>
            <a:r>
              <a:rPr lang="en-US" dirty="0"/>
              <a:t>Parent Additional IRS Info</a:t>
            </a:r>
          </a:p>
        </p:txBody>
      </p:sp>
      <p:sp>
        <p:nvSpPr>
          <p:cNvPr id="3" name="Slide Number Placeholder 2">
            <a:extLst>
              <a:ext uri="{FF2B5EF4-FFF2-40B4-BE49-F238E27FC236}">
                <a16:creationId xmlns:a16="http://schemas.microsoft.com/office/drawing/2014/main" id="{A4300B22-4886-4B9D-B23D-C5285D8A62CC}"/>
              </a:ext>
            </a:extLst>
          </p:cNvPr>
          <p:cNvSpPr>
            <a:spLocks noGrp="1"/>
          </p:cNvSpPr>
          <p:nvPr>
            <p:ph type="sldNum" sz="quarter" idx="12"/>
          </p:nvPr>
        </p:nvSpPr>
        <p:spPr/>
        <p:txBody>
          <a:bodyPr/>
          <a:lstStyle/>
          <a:p>
            <a:fld id="{3ECAA9F2-51A7-FA4F-B019-4D81CA3B727C}" type="slidenum">
              <a:rPr lang="en-US" smtClean="0"/>
              <a:pPr/>
              <a:t>47</a:t>
            </a:fld>
            <a:endParaRPr lang="en-US" dirty="0"/>
          </a:p>
        </p:txBody>
      </p:sp>
      <p:pic>
        <p:nvPicPr>
          <p:cNvPr id="5" name="Picture 4" descr="Parent Additional IRS Info view &#10;&#10;The user enters the amount of the parents' income tax for 2021.">
            <a:extLst>
              <a:ext uri="{FF2B5EF4-FFF2-40B4-BE49-F238E27FC236}">
                <a16:creationId xmlns:a16="http://schemas.microsoft.com/office/drawing/2014/main" id="{7AA80BB5-F4B4-487F-BA33-BBD5DF43F4DE}"/>
              </a:ext>
            </a:extLst>
          </p:cNvPr>
          <p:cNvPicPr>
            <a:picLocks noChangeAspect="1"/>
          </p:cNvPicPr>
          <p:nvPr/>
        </p:nvPicPr>
        <p:blipFill>
          <a:blip r:embed="rId2"/>
          <a:stretch>
            <a:fillRect/>
          </a:stretch>
        </p:blipFill>
        <p:spPr>
          <a:xfrm>
            <a:off x="366712" y="2057400"/>
            <a:ext cx="8410575" cy="3248025"/>
          </a:xfrm>
          <a:prstGeom prst="rect">
            <a:avLst/>
          </a:prstGeom>
          <a:ln>
            <a:solidFill>
              <a:schemeClr val="tx1"/>
            </a:solidFill>
          </a:ln>
        </p:spPr>
      </p:pic>
    </p:spTree>
    <p:extLst>
      <p:ext uri="{BB962C8B-B14F-4D97-AF65-F5344CB8AC3E}">
        <p14:creationId xmlns:p14="http://schemas.microsoft.com/office/powerpoint/2010/main" val="3950279888"/>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65C3E-4311-4F53-9A03-DFCBD8CD1C3D}"/>
              </a:ext>
            </a:extLst>
          </p:cNvPr>
          <p:cNvSpPr>
            <a:spLocks noGrp="1"/>
          </p:cNvSpPr>
          <p:nvPr>
            <p:ph type="title"/>
          </p:nvPr>
        </p:nvSpPr>
        <p:spPr/>
        <p:txBody>
          <a:bodyPr/>
          <a:lstStyle/>
          <a:p>
            <a:r>
              <a:rPr lang="en-US" dirty="0"/>
              <a:t>Parent Questions for Tax Filers </a:t>
            </a:r>
          </a:p>
        </p:txBody>
      </p:sp>
      <p:sp>
        <p:nvSpPr>
          <p:cNvPr id="3" name="Slide Number Placeholder 2">
            <a:extLst>
              <a:ext uri="{FF2B5EF4-FFF2-40B4-BE49-F238E27FC236}">
                <a16:creationId xmlns:a16="http://schemas.microsoft.com/office/drawing/2014/main" id="{3E31141E-0373-43C5-91D9-34BC601DA317}"/>
              </a:ext>
            </a:extLst>
          </p:cNvPr>
          <p:cNvSpPr>
            <a:spLocks noGrp="1"/>
          </p:cNvSpPr>
          <p:nvPr>
            <p:ph type="sldNum" sz="quarter" idx="12"/>
          </p:nvPr>
        </p:nvSpPr>
        <p:spPr/>
        <p:txBody>
          <a:bodyPr/>
          <a:lstStyle/>
          <a:p>
            <a:fld id="{3ECAA9F2-51A7-FA4F-B019-4D81CA3B727C}" type="slidenum">
              <a:rPr lang="en-US" smtClean="0"/>
              <a:pPr/>
              <a:t>48</a:t>
            </a:fld>
            <a:endParaRPr lang="en-US" dirty="0"/>
          </a:p>
        </p:txBody>
      </p:sp>
      <p:pic>
        <p:nvPicPr>
          <p:cNvPr id="5" name="Picture 4" descr="Parent Questions for Tax Filers Only view &#10;&#10;The user enters the following parent financial information: combat pay or special combat pay; student college grant and scholarship aid reported to the IRS in the parents' income; education credits; untaxed portions of IRA distributions and pensions; IRA-deductions and payments to self-employed SEP, SIMPLE, Keogh, and other qualified plans; and tax-exempt interest income.">
            <a:extLst>
              <a:ext uri="{FF2B5EF4-FFF2-40B4-BE49-F238E27FC236}">
                <a16:creationId xmlns:a16="http://schemas.microsoft.com/office/drawing/2014/main" id="{AD8C1D60-19FC-4532-953A-BAAF88014EF5}"/>
              </a:ext>
            </a:extLst>
          </p:cNvPr>
          <p:cNvPicPr>
            <a:picLocks noChangeAspect="1"/>
          </p:cNvPicPr>
          <p:nvPr/>
        </p:nvPicPr>
        <p:blipFill rotWithShape="1">
          <a:blip r:embed="rId2"/>
          <a:srcRect l="15897" t="9733" r="11672" b="9678"/>
          <a:stretch/>
        </p:blipFill>
        <p:spPr>
          <a:xfrm>
            <a:off x="1905000" y="1480038"/>
            <a:ext cx="5105400" cy="5301762"/>
          </a:xfrm>
          <a:prstGeom prst="rect">
            <a:avLst/>
          </a:prstGeom>
          <a:ln>
            <a:solidFill>
              <a:schemeClr val="accent2"/>
            </a:solidFill>
          </a:ln>
        </p:spPr>
      </p:pic>
      <p:grpSp>
        <p:nvGrpSpPr>
          <p:cNvPr id="6" name="Group 5">
            <a:extLst>
              <a:ext uri="{FF2B5EF4-FFF2-40B4-BE49-F238E27FC236}">
                <a16:creationId xmlns:a16="http://schemas.microsoft.com/office/drawing/2014/main" id="{AD3933A3-22B7-45D4-9101-B388A36D917A}"/>
              </a:ext>
            </a:extLst>
          </p:cNvPr>
          <p:cNvGrpSpPr/>
          <p:nvPr/>
        </p:nvGrpSpPr>
        <p:grpSpPr>
          <a:xfrm>
            <a:off x="6781800" y="1424793"/>
            <a:ext cx="1752600" cy="861207"/>
            <a:chOff x="6172200" y="4038600"/>
            <a:chExt cx="2514600" cy="1143000"/>
          </a:xfrm>
        </p:grpSpPr>
        <p:sp>
          <p:nvSpPr>
            <p:cNvPr id="7" name="Rectangle 6">
              <a:extLst>
                <a:ext uri="{FF2B5EF4-FFF2-40B4-BE49-F238E27FC236}">
                  <a16:creationId xmlns:a16="http://schemas.microsoft.com/office/drawing/2014/main" id="{0CCC3D14-A25E-441E-AC61-5DF290AB164A}"/>
                </a:ext>
              </a:extLst>
            </p:cNvPr>
            <p:cNvSpPr/>
            <p:nvPr/>
          </p:nvSpPr>
          <p:spPr>
            <a:xfrm>
              <a:off x="6172200" y="4038600"/>
              <a:ext cx="2514600" cy="1143000"/>
            </a:xfrm>
            <a:prstGeom prst="rect">
              <a:avLst/>
            </a:prstGeom>
            <a:solidFill>
              <a:schemeClr val="bg1"/>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sz="1600" b="1" spc="-100" dirty="0">
                  <a:solidFill>
                    <a:schemeClr val="accent2"/>
                  </a:solidFill>
                  <a:latin typeface="Calibri" panose="020F0502020204030204" pitchFamily="34" charset="0"/>
                  <a:cs typeface="Calibri" panose="020F0502020204030204" pitchFamily="34" charset="0"/>
                </a:rPr>
                <a:t>Parent Financials</a:t>
              </a:r>
            </a:p>
          </p:txBody>
        </p:sp>
        <p:cxnSp>
          <p:nvCxnSpPr>
            <p:cNvPr id="8" name="Straight Connector 7">
              <a:extLst>
                <a:ext uri="{FF2B5EF4-FFF2-40B4-BE49-F238E27FC236}">
                  <a16:creationId xmlns:a16="http://schemas.microsoft.com/office/drawing/2014/main" id="{A9BF27FD-3B3B-4F8E-BB9E-D99EFBC15880}"/>
                </a:ext>
              </a:extLst>
            </p:cNvPr>
            <p:cNvCxnSpPr/>
            <p:nvPr/>
          </p:nvCxnSpPr>
          <p:spPr>
            <a:xfrm>
              <a:off x="6400800" y="4953000"/>
              <a:ext cx="21336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Graphic 8" descr="Checkmark outline">
              <a:extLst>
                <a:ext uri="{FF2B5EF4-FFF2-40B4-BE49-F238E27FC236}">
                  <a16:creationId xmlns:a16="http://schemas.microsoft.com/office/drawing/2014/main" id="{10C7FDF0-DF71-4BFB-96BB-EA5FE1F66E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4903" y="4145294"/>
              <a:ext cx="485394" cy="485394"/>
            </a:xfrm>
            <a:prstGeom prst="rect">
              <a:avLst/>
            </a:prstGeom>
          </p:spPr>
        </p:pic>
      </p:grpSp>
    </p:spTree>
    <p:extLst>
      <p:ext uri="{BB962C8B-B14F-4D97-AF65-F5344CB8AC3E}">
        <p14:creationId xmlns:p14="http://schemas.microsoft.com/office/powerpoint/2010/main" val="3484529855"/>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7B290-FF41-455D-822A-33EFEA900BC8}"/>
              </a:ext>
            </a:extLst>
          </p:cNvPr>
          <p:cNvSpPr>
            <a:spLocks noGrp="1"/>
          </p:cNvSpPr>
          <p:nvPr>
            <p:ph type="title"/>
          </p:nvPr>
        </p:nvSpPr>
        <p:spPr/>
        <p:txBody>
          <a:bodyPr/>
          <a:lstStyle/>
          <a:p>
            <a:r>
              <a:rPr lang="en-US" dirty="0"/>
              <a:t>Parent Additional Financial Info</a:t>
            </a:r>
          </a:p>
        </p:txBody>
      </p:sp>
      <p:sp>
        <p:nvSpPr>
          <p:cNvPr id="3" name="Slide Number Placeholder 2">
            <a:extLst>
              <a:ext uri="{FF2B5EF4-FFF2-40B4-BE49-F238E27FC236}">
                <a16:creationId xmlns:a16="http://schemas.microsoft.com/office/drawing/2014/main" id="{6134CDF2-4953-4B16-B6D0-CB8FC97DA83F}"/>
              </a:ext>
            </a:extLst>
          </p:cNvPr>
          <p:cNvSpPr>
            <a:spLocks noGrp="1"/>
          </p:cNvSpPr>
          <p:nvPr>
            <p:ph type="sldNum" sz="quarter" idx="12"/>
          </p:nvPr>
        </p:nvSpPr>
        <p:spPr/>
        <p:txBody>
          <a:bodyPr/>
          <a:lstStyle/>
          <a:p>
            <a:fld id="{3ECAA9F2-51A7-FA4F-B019-4D81CA3B727C}" type="slidenum">
              <a:rPr lang="en-US" smtClean="0"/>
              <a:pPr/>
              <a:t>49</a:t>
            </a:fld>
            <a:endParaRPr lang="en-US" dirty="0"/>
          </a:p>
        </p:txBody>
      </p:sp>
      <p:pic>
        <p:nvPicPr>
          <p:cNvPr id="5" name="Picture 4" descr="Parent Additional Financial Info view &#10;&#10;The user enters the following parent financial information: child support the parents paid, earning from working under a Cooperative Education Program, and taxable earnings from need-based employment programs. ">
            <a:extLst>
              <a:ext uri="{FF2B5EF4-FFF2-40B4-BE49-F238E27FC236}">
                <a16:creationId xmlns:a16="http://schemas.microsoft.com/office/drawing/2014/main" id="{17DBDB5D-D4FA-4255-8AB7-28352C7E80ED}"/>
              </a:ext>
            </a:extLst>
          </p:cNvPr>
          <p:cNvPicPr>
            <a:picLocks noChangeAspect="1"/>
          </p:cNvPicPr>
          <p:nvPr/>
        </p:nvPicPr>
        <p:blipFill>
          <a:blip r:embed="rId2"/>
          <a:stretch>
            <a:fillRect/>
          </a:stretch>
        </p:blipFill>
        <p:spPr>
          <a:xfrm>
            <a:off x="485063" y="1524000"/>
            <a:ext cx="7945273" cy="5105400"/>
          </a:xfrm>
          <a:prstGeom prst="rect">
            <a:avLst/>
          </a:prstGeom>
          <a:ln>
            <a:solidFill>
              <a:schemeClr val="tx1"/>
            </a:solidFill>
          </a:ln>
        </p:spPr>
      </p:pic>
    </p:spTree>
    <p:extLst>
      <p:ext uri="{BB962C8B-B14F-4D97-AF65-F5344CB8AC3E}">
        <p14:creationId xmlns:p14="http://schemas.microsoft.com/office/powerpoint/2010/main" val="3496348793"/>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8E30F-8EB6-9547-B721-2F904E0DFE9E}"/>
              </a:ext>
            </a:extLst>
          </p:cNvPr>
          <p:cNvSpPr>
            <a:spLocks noGrp="1"/>
          </p:cNvSpPr>
          <p:nvPr>
            <p:ph type="title"/>
          </p:nvPr>
        </p:nvSpPr>
        <p:spPr>
          <a:prstGeom prst="rect">
            <a:avLst/>
          </a:prstGeom>
        </p:spPr>
        <p:txBody>
          <a:bodyPr/>
          <a:lstStyle/>
          <a:p>
            <a:r>
              <a:rPr lang="en-US" dirty="0"/>
              <a:t>Create Your FSA ID Accounts</a:t>
            </a:r>
          </a:p>
        </p:txBody>
      </p:sp>
      <p:sp>
        <p:nvSpPr>
          <p:cNvPr id="4" name="Slide Number Placeholder 3">
            <a:extLst>
              <a:ext uri="{FF2B5EF4-FFF2-40B4-BE49-F238E27FC236}">
                <a16:creationId xmlns:a16="http://schemas.microsoft.com/office/drawing/2014/main" id="{B8743489-096A-7348-A148-A5D2905F8C1B}"/>
              </a:ext>
            </a:extLst>
          </p:cNvPr>
          <p:cNvSpPr>
            <a:spLocks noGrp="1"/>
          </p:cNvSpPr>
          <p:nvPr>
            <p:ph type="sldNum" sz="quarter" idx="12"/>
          </p:nvPr>
        </p:nvSpPr>
        <p:spPr/>
        <p:txBody>
          <a:bodyPr/>
          <a:lstStyle/>
          <a:p>
            <a:fld id="{3ECAA9F2-51A7-FA4F-B019-4D81CA3B727C}" type="slidenum">
              <a:rPr lang="en-US" smtClean="0"/>
              <a:pPr/>
              <a:t>5</a:t>
            </a:fld>
            <a:endParaRPr lang="en-US" dirty="0"/>
          </a:p>
        </p:txBody>
      </p:sp>
      <p:sp>
        <p:nvSpPr>
          <p:cNvPr id="3" name="Content Placeholder 2">
            <a:extLst>
              <a:ext uri="{FF2B5EF4-FFF2-40B4-BE49-F238E27FC236}">
                <a16:creationId xmlns:a16="http://schemas.microsoft.com/office/drawing/2014/main" id="{85A2A927-BFE3-2D44-96B4-F984A655F703}"/>
              </a:ext>
            </a:extLst>
          </p:cNvPr>
          <p:cNvSpPr>
            <a:spLocks noGrp="1"/>
          </p:cNvSpPr>
          <p:nvPr>
            <p:ph idx="1"/>
          </p:nvPr>
        </p:nvSpPr>
        <p:spPr>
          <a:xfrm>
            <a:off x="457200" y="1646237"/>
            <a:ext cx="5105400" cy="4830763"/>
          </a:xfrm>
          <a:prstGeom prst="rect">
            <a:avLst/>
          </a:prstGeom>
        </p:spPr>
        <p:txBody>
          <a:bodyPr>
            <a:normAutofit fontScale="92500"/>
          </a:bodyPr>
          <a:lstStyle/>
          <a:p>
            <a:pPr>
              <a:lnSpc>
                <a:spcPct val="120000"/>
              </a:lnSpc>
              <a:buClr>
                <a:schemeClr val="accent2"/>
              </a:buClr>
            </a:pPr>
            <a:r>
              <a:rPr lang="en-US" b="1" dirty="0"/>
              <a:t>The student applying for aid and one parent providing information on the FAFSA need to create an FSA ID at </a:t>
            </a:r>
            <a:r>
              <a:rPr lang="en-US" b="1" dirty="0">
                <a:hlinkClick r:id="rId2"/>
              </a:rPr>
              <a:t>studentaid.gov/</a:t>
            </a:r>
            <a:r>
              <a:rPr lang="en-US" b="1" dirty="0" err="1">
                <a:hlinkClick r:id="rId2"/>
              </a:rPr>
              <a:t>fsa</a:t>
            </a:r>
            <a:r>
              <a:rPr lang="en-US" b="1" dirty="0">
                <a:hlinkClick r:id="rId2"/>
              </a:rPr>
              <a:t>-id</a:t>
            </a:r>
            <a:r>
              <a:rPr lang="en-US" b="1" dirty="0"/>
              <a:t>.</a:t>
            </a:r>
          </a:p>
          <a:p>
            <a:pPr>
              <a:lnSpc>
                <a:spcPct val="120000"/>
              </a:lnSpc>
              <a:buClr>
                <a:schemeClr val="accent2"/>
              </a:buClr>
            </a:pPr>
            <a:r>
              <a:rPr lang="en-US" b="1" dirty="0"/>
              <a:t>Create prior to completing the FAFSA.</a:t>
            </a:r>
          </a:p>
          <a:p>
            <a:pPr>
              <a:lnSpc>
                <a:spcPct val="120000"/>
              </a:lnSpc>
              <a:buClr>
                <a:schemeClr val="accent2"/>
              </a:buClr>
            </a:pPr>
            <a:r>
              <a:rPr lang="en-US" b="1" dirty="0"/>
              <a:t>Legal signature for student and parent.</a:t>
            </a:r>
          </a:p>
        </p:txBody>
      </p:sp>
      <p:graphicFrame>
        <p:nvGraphicFramePr>
          <p:cNvPr id="5" name="Diagram 4">
            <a:extLst>
              <a:ext uri="{FF2B5EF4-FFF2-40B4-BE49-F238E27FC236}">
                <a16:creationId xmlns:a16="http://schemas.microsoft.com/office/drawing/2014/main" id="{01CD7BDD-1594-0F42-9FA3-D5F3C4AF981E}"/>
              </a:ext>
            </a:extLst>
          </p:cNvPr>
          <p:cNvGraphicFramePr/>
          <p:nvPr/>
        </p:nvGraphicFramePr>
        <p:xfrm>
          <a:off x="4114800" y="1646237"/>
          <a:ext cx="6324600" cy="4830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8310353"/>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98EB-2C74-47C9-B26A-86686E798FC6}"/>
              </a:ext>
            </a:extLst>
          </p:cNvPr>
          <p:cNvSpPr>
            <a:spLocks noGrp="1"/>
          </p:cNvSpPr>
          <p:nvPr>
            <p:ph type="title"/>
          </p:nvPr>
        </p:nvSpPr>
        <p:spPr/>
        <p:txBody>
          <a:bodyPr/>
          <a:lstStyle/>
          <a:p>
            <a:r>
              <a:rPr lang="en-US" dirty="0"/>
              <a:t>Parent Untaxed Income</a:t>
            </a:r>
          </a:p>
        </p:txBody>
      </p:sp>
      <p:sp>
        <p:nvSpPr>
          <p:cNvPr id="3" name="Slide Number Placeholder 2">
            <a:extLst>
              <a:ext uri="{FF2B5EF4-FFF2-40B4-BE49-F238E27FC236}">
                <a16:creationId xmlns:a16="http://schemas.microsoft.com/office/drawing/2014/main" id="{A4300B22-4886-4B9D-B23D-C5285D8A62CC}"/>
              </a:ext>
            </a:extLst>
          </p:cNvPr>
          <p:cNvSpPr>
            <a:spLocks noGrp="1"/>
          </p:cNvSpPr>
          <p:nvPr>
            <p:ph type="sldNum" sz="quarter" idx="12"/>
          </p:nvPr>
        </p:nvSpPr>
        <p:spPr/>
        <p:txBody>
          <a:bodyPr/>
          <a:lstStyle/>
          <a:p>
            <a:fld id="{3ECAA9F2-51A7-FA4F-B019-4D81CA3B727C}" type="slidenum">
              <a:rPr lang="en-US" smtClean="0"/>
              <a:pPr/>
              <a:t>50</a:t>
            </a:fld>
            <a:endParaRPr lang="en-US" dirty="0"/>
          </a:p>
        </p:txBody>
      </p:sp>
      <p:pic>
        <p:nvPicPr>
          <p:cNvPr id="5" name="Picture 4" descr="Parent Untaxed Income view &#10;&#10;The user enters the following parent financial information: child support received for all children; housing, food, and other living allowances paid to members of the military, clergy, and other; payments to tax deferred pension and retirement savings; veterans noneducation benefits; and other untaxed income not reported.&#10;">
            <a:extLst>
              <a:ext uri="{FF2B5EF4-FFF2-40B4-BE49-F238E27FC236}">
                <a16:creationId xmlns:a16="http://schemas.microsoft.com/office/drawing/2014/main" id="{82500C5F-34DE-4A07-8126-2FC1241BFDA8}"/>
              </a:ext>
              <a:ext uri="{C183D7F6-B498-43B3-948B-1728B52AA6E4}">
                <adec:decorative xmlns:adec="http://schemas.microsoft.com/office/drawing/2017/decorative" val="0"/>
              </a:ext>
            </a:extLst>
          </p:cNvPr>
          <p:cNvPicPr>
            <a:picLocks noChangeAspect="1"/>
          </p:cNvPicPr>
          <p:nvPr/>
        </p:nvPicPr>
        <p:blipFill rotWithShape="1">
          <a:blip r:embed="rId2"/>
          <a:srcRect l="16519" t="10492" r="14210" b="11284"/>
          <a:stretch/>
        </p:blipFill>
        <p:spPr>
          <a:xfrm>
            <a:off x="2070804" y="1482380"/>
            <a:ext cx="5791200" cy="5212079"/>
          </a:xfrm>
          <a:prstGeom prst="rect">
            <a:avLst/>
          </a:prstGeom>
          <a:ln>
            <a:solidFill>
              <a:schemeClr val="accent2"/>
            </a:solidFill>
          </a:ln>
        </p:spPr>
      </p:pic>
      <p:grpSp>
        <p:nvGrpSpPr>
          <p:cNvPr id="6" name="Group 5">
            <a:extLst>
              <a:ext uri="{FF2B5EF4-FFF2-40B4-BE49-F238E27FC236}">
                <a16:creationId xmlns:a16="http://schemas.microsoft.com/office/drawing/2014/main" id="{C372AB02-7132-4329-BBAB-00B57726DEC5}"/>
              </a:ext>
            </a:extLst>
          </p:cNvPr>
          <p:cNvGrpSpPr/>
          <p:nvPr/>
        </p:nvGrpSpPr>
        <p:grpSpPr>
          <a:xfrm>
            <a:off x="7215963" y="1419720"/>
            <a:ext cx="1752600" cy="861207"/>
            <a:chOff x="6172200" y="4038600"/>
            <a:chExt cx="2514600" cy="1143000"/>
          </a:xfrm>
        </p:grpSpPr>
        <p:sp>
          <p:nvSpPr>
            <p:cNvPr id="7" name="Rectangle 6">
              <a:extLst>
                <a:ext uri="{FF2B5EF4-FFF2-40B4-BE49-F238E27FC236}">
                  <a16:creationId xmlns:a16="http://schemas.microsoft.com/office/drawing/2014/main" id="{1038A4AE-D369-4622-AF84-064C2AD1DBA4}"/>
                </a:ext>
              </a:extLst>
            </p:cNvPr>
            <p:cNvSpPr/>
            <p:nvPr/>
          </p:nvSpPr>
          <p:spPr>
            <a:xfrm>
              <a:off x="6172200" y="4038600"/>
              <a:ext cx="2514600" cy="1143000"/>
            </a:xfrm>
            <a:prstGeom prst="rect">
              <a:avLst/>
            </a:prstGeom>
            <a:solidFill>
              <a:schemeClr val="bg1"/>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sz="1600" b="1" spc="-100" dirty="0">
                  <a:solidFill>
                    <a:schemeClr val="accent2"/>
                  </a:solidFill>
                  <a:latin typeface="Calibri" panose="020F0502020204030204" pitchFamily="34" charset="0"/>
                  <a:cs typeface="Calibri" panose="020F0502020204030204" pitchFamily="34" charset="0"/>
                </a:rPr>
                <a:t>Parent Financials</a:t>
              </a:r>
            </a:p>
          </p:txBody>
        </p:sp>
        <p:cxnSp>
          <p:nvCxnSpPr>
            <p:cNvPr id="8" name="Straight Connector 7">
              <a:extLst>
                <a:ext uri="{FF2B5EF4-FFF2-40B4-BE49-F238E27FC236}">
                  <a16:creationId xmlns:a16="http://schemas.microsoft.com/office/drawing/2014/main" id="{BF63508C-21E1-47B1-A894-501DE63EECCA}"/>
                </a:ext>
              </a:extLst>
            </p:cNvPr>
            <p:cNvCxnSpPr/>
            <p:nvPr/>
          </p:nvCxnSpPr>
          <p:spPr>
            <a:xfrm>
              <a:off x="6400800" y="4953000"/>
              <a:ext cx="21336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Graphic 8" descr="Checkmark outline">
              <a:extLst>
                <a:ext uri="{FF2B5EF4-FFF2-40B4-BE49-F238E27FC236}">
                  <a16:creationId xmlns:a16="http://schemas.microsoft.com/office/drawing/2014/main" id="{FEEF00C0-C040-4C1E-A295-C66DA93D08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4903" y="4145294"/>
              <a:ext cx="485394" cy="485394"/>
            </a:xfrm>
            <a:prstGeom prst="rect">
              <a:avLst/>
            </a:prstGeom>
          </p:spPr>
        </p:pic>
      </p:grpSp>
      <p:sp>
        <p:nvSpPr>
          <p:cNvPr id="10" name="TextBox 9">
            <a:extLst>
              <a:ext uri="{FF2B5EF4-FFF2-40B4-BE49-F238E27FC236}">
                <a16:creationId xmlns:a16="http://schemas.microsoft.com/office/drawing/2014/main" id="{36A0557A-BC4F-4762-AC33-B238619C20F6}"/>
              </a:ext>
            </a:extLst>
          </p:cNvPr>
          <p:cNvSpPr txBox="1"/>
          <p:nvPr/>
        </p:nvSpPr>
        <p:spPr>
          <a:xfrm>
            <a:off x="26581" y="3581400"/>
            <a:ext cx="2133600" cy="2462213"/>
          </a:xfrm>
          <a:prstGeom prst="rect">
            <a:avLst/>
          </a:prstGeom>
          <a:noFill/>
        </p:spPr>
        <p:txBody>
          <a:bodyPr wrap="square" rtlCol="0">
            <a:spAutoFit/>
          </a:bodyPr>
          <a:lstStyle/>
          <a:p>
            <a:pPr algn="ctr"/>
            <a:r>
              <a:rPr lang="en-US" sz="2200" i="1" dirty="0"/>
              <a:t>Don’t include untaxed social security benefits or Supplemental Security Income </a:t>
            </a:r>
          </a:p>
        </p:txBody>
      </p:sp>
      <p:sp>
        <p:nvSpPr>
          <p:cNvPr id="11" name="Right Arrow 10">
            <a:extLst>
              <a:ext uri="{FF2B5EF4-FFF2-40B4-BE49-F238E27FC236}">
                <a16:creationId xmlns:a16="http://schemas.microsoft.com/office/drawing/2014/main" id="{2A9DFF42-49F3-4B04-8DCA-B6C891CC52C3}"/>
              </a:ext>
            </a:extLst>
          </p:cNvPr>
          <p:cNvSpPr/>
          <p:nvPr/>
        </p:nvSpPr>
        <p:spPr>
          <a:xfrm rot="1019641">
            <a:off x="1117337" y="6092388"/>
            <a:ext cx="1064537" cy="310516"/>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1593157"/>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A899F-45F1-49A6-8352-42212155FF69}"/>
              </a:ext>
            </a:extLst>
          </p:cNvPr>
          <p:cNvSpPr>
            <a:spLocks noGrp="1"/>
          </p:cNvSpPr>
          <p:nvPr>
            <p:ph type="title"/>
          </p:nvPr>
        </p:nvSpPr>
        <p:spPr/>
        <p:txBody>
          <a:bodyPr/>
          <a:lstStyle/>
          <a:p>
            <a:r>
              <a:rPr lang="en-US" dirty="0"/>
              <a:t>Parent Assets</a:t>
            </a:r>
          </a:p>
        </p:txBody>
      </p:sp>
      <p:sp>
        <p:nvSpPr>
          <p:cNvPr id="3" name="Slide Number Placeholder 2">
            <a:extLst>
              <a:ext uri="{FF2B5EF4-FFF2-40B4-BE49-F238E27FC236}">
                <a16:creationId xmlns:a16="http://schemas.microsoft.com/office/drawing/2014/main" id="{959292EF-851A-4C69-9295-E1152796B9FA}"/>
              </a:ext>
            </a:extLst>
          </p:cNvPr>
          <p:cNvSpPr>
            <a:spLocks noGrp="1"/>
          </p:cNvSpPr>
          <p:nvPr>
            <p:ph type="sldNum" sz="quarter" idx="12"/>
          </p:nvPr>
        </p:nvSpPr>
        <p:spPr/>
        <p:txBody>
          <a:bodyPr/>
          <a:lstStyle/>
          <a:p>
            <a:fld id="{3ECAA9F2-51A7-FA4F-B019-4D81CA3B727C}" type="slidenum">
              <a:rPr lang="en-US" smtClean="0"/>
              <a:pPr/>
              <a:t>51</a:t>
            </a:fld>
            <a:endParaRPr lang="en-US" dirty="0"/>
          </a:p>
        </p:txBody>
      </p:sp>
      <p:pic>
        <p:nvPicPr>
          <p:cNvPr id="5" name="Picture 4" descr="Parent Assets:&#10;&#10;Screenshot of the “Parent Assets” view.&#10;">
            <a:extLst>
              <a:ext uri="{FF2B5EF4-FFF2-40B4-BE49-F238E27FC236}">
                <a16:creationId xmlns:a16="http://schemas.microsoft.com/office/drawing/2014/main" id="{F7E478AA-8129-44F7-AD61-DA40D552C682}"/>
              </a:ext>
            </a:extLst>
          </p:cNvPr>
          <p:cNvPicPr>
            <a:picLocks noChangeAspect="1"/>
          </p:cNvPicPr>
          <p:nvPr/>
        </p:nvPicPr>
        <p:blipFill rotWithShape="1">
          <a:blip r:embed="rId2">
            <a:extLst>
              <a:ext uri="{28A0092B-C50C-407E-A947-70E740481C1C}">
                <a14:useLocalDpi xmlns:a14="http://schemas.microsoft.com/office/drawing/2010/main" val="0"/>
              </a:ext>
            </a:extLst>
          </a:blip>
          <a:srcRect l="16361" t="16456" r="12953" b="3760"/>
          <a:stretch/>
        </p:blipFill>
        <p:spPr>
          <a:xfrm>
            <a:off x="579019" y="1674618"/>
            <a:ext cx="7478242" cy="4897895"/>
          </a:xfrm>
          <a:prstGeom prst="rect">
            <a:avLst/>
          </a:prstGeom>
          <a:ln w="12700">
            <a:solidFill>
              <a:schemeClr val="accent2"/>
            </a:solidFill>
          </a:ln>
          <a:effectLst/>
        </p:spPr>
      </p:pic>
      <p:grpSp>
        <p:nvGrpSpPr>
          <p:cNvPr id="6" name="Group 5">
            <a:extLst>
              <a:ext uri="{FF2B5EF4-FFF2-40B4-BE49-F238E27FC236}">
                <a16:creationId xmlns:a16="http://schemas.microsoft.com/office/drawing/2014/main" id="{7F207983-D0CC-41B5-8924-6AA790BC216A}"/>
              </a:ext>
            </a:extLst>
          </p:cNvPr>
          <p:cNvGrpSpPr/>
          <p:nvPr/>
        </p:nvGrpSpPr>
        <p:grpSpPr>
          <a:xfrm>
            <a:off x="7224823" y="1447800"/>
            <a:ext cx="1752600" cy="861207"/>
            <a:chOff x="6172200" y="4038600"/>
            <a:chExt cx="2514600" cy="1143000"/>
          </a:xfrm>
        </p:grpSpPr>
        <p:sp>
          <p:nvSpPr>
            <p:cNvPr id="7" name="Rectangle 6">
              <a:extLst>
                <a:ext uri="{FF2B5EF4-FFF2-40B4-BE49-F238E27FC236}">
                  <a16:creationId xmlns:a16="http://schemas.microsoft.com/office/drawing/2014/main" id="{AD4F8545-3F4E-473E-8E78-E3C0AC14A0B7}"/>
                </a:ext>
              </a:extLst>
            </p:cNvPr>
            <p:cNvSpPr/>
            <p:nvPr/>
          </p:nvSpPr>
          <p:spPr>
            <a:xfrm>
              <a:off x="6172200" y="4038600"/>
              <a:ext cx="2514600" cy="1143000"/>
            </a:xfrm>
            <a:prstGeom prst="rect">
              <a:avLst/>
            </a:prstGeom>
            <a:solidFill>
              <a:schemeClr val="bg1"/>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sz="1600" b="1" spc="-100" dirty="0">
                  <a:solidFill>
                    <a:schemeClr val="accent2"/>
                  </a:solidFill>
                  <a:latin typeface="Calibri" panose="020F0502020204030204" pitchFamily="34" charset="0"/>
                  <a:cs typeface="Calibri" panose="020F0502020204030204" pitchFamily="34" charset="0"/>
                </a:rPr>
                <a:t>Parent Financials</a:t>
              </a:r>
            </a:p>
          </p:txBody>
        </p:sp>
        <p:cxnSp>
          <p:nvCxnSpPr>
            <p:cNvPr id="8" name="Straight Connector 7">
              <a:extLst>
                <a:ext uri="{FF2B5EF4-FFF2-40B4-BE49-F238E27FC236}">
                  <a16:creationId xmlns:a16="http://schemas.microsoft.com/office/drawing/2014/main" id="{97051361-CE1C-45C3-9C4D-671B42DA8B7C}"/>
                </a:ext>
              </a:extLst>
            </p:cNvPr>
            <p:cNvCxnSpPr/>
            <p:nvPr/>
          </p:nvCxnSpPr>
          <p:spPr>
            <a:xfrm>
              <a:off x="6400800" y="4953000"/>
              <a:ext cx="21336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Graphic 8" descr="Checkmark outline">
              <a:extLst>
                <a:ext uri="{FF2B5EF4-FFF2-40B4-BE49-F238E27FC236}">
                  <a16:creationId xmlns:a16="http://schemas.microsoft.com/office/drawing/2014/main" id="{DF2097F8-0B1A-4B9C-AB8B-F45F6F73D4F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4903" y="4145294"/>
              <a:ext cx="485394" cy="485394"/>
            </a:xfrm>
            <a:prstGeom prst="rect">
              <a:avLst/>
            </a:prstGeom>
          </p:spPr>
        </p:pic>
      </p:grpSp>
    </p:spTree>
    <p:extLst>
      <p:ext uri="{BB962C8B-B14F-4D97-AF65-F5344CB8AC3E}">
        <p14:creationId xmlns:p14="http://schemas.microsoft.com/office/powerpoint/2010/main" val="2970710426"/>
      </p:ext>
    </p:extLst>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679D69-5687-4032-924B-60CEAF9029FB}"/>
              </a:ext>
            </a:extLst>
          </p:cNvPr>
          <p:cNvSpPr>
            <a:spLocks noGrp="1"/>
          </p:cNvSpPr>
          <p:nvPr>
            <p:ph idx="1"/>
          </p:nvPr>
        </p:nvSpPr>
        <p:spPr>
          <a:xfrm>
            <a:off x="304800" y="3170508"/>
            <a:ext cx="8534400" cy="3548759"/>
          </a:xfrm>
        </p:spPr>
        <p:txBody>
          <a:bodyPr>
            <a:normAutofit/>
          </a:bodyPr>
          <a:lstStyle/>
          <a:p>
            <a:pPr>
              <a:buClr>
                <a:schemeClr val="accent2"/>
              </a:buClr>
            </a:pPr>
            <a:r>
              <a:rPr lang="en-US" altLang="en-US" sz="2000" dirty="0"/>
              <a:t>Farm Value – unless primary place of residence</a:t>
            </a:r>
          </a:p>
          <a:p>
            <a:pPr>
              <a:buClr>
                <a:schemeClr val="accent2"/>
              </a:buClr>
            </a:pPr>
            <a:r>
              <a:rPr lang="en-US" altLang="en-US" sz="2000" dirty="0"/>
              <a:t>Business Value – Unless family owned and employs 100 employees or less</a:t>
            </a:r>
          </a:p>
          <a:p>
            <a:pPr marL="0" indent="0">
              <a:buClr>
                <a:schemeClr val="accent2"/>
              </a:buClr>
              <a:buNone/>
            </a:pPr>
            <a:endParaRPr lang="en-US" sz="1100" dirty="0"/>
          </a:p>
          <a:p>
            <a:pPr marL="457200" lvl="1" indent="0">
              <a:buClr>
                <a:schemeClr val="accent2"/>
              </a:buClr>
              <a:buNone/>
            </a:pPr>
            <a:r>
              <a:rPr lang="en-US" altLang="en-US" sz="2000" b="1" u="sng" dirty="0"/>
              <a:t>Not</a:t>
            </a:r>
            <a:r>
              <a:rPr lang="en-US" altLang="en-US" sz="2000" b="1" dirty="0"/>
              <a:t> reported on FAFSA as an asset:</a:t>
            </a:r>
          </a:p>
          <a:p>
            <a:pPr lvl="1">
              <a:buClr>
                <a:schemeClr val="accent4"/>
              </a:buClr>
            </a:pPr>
            <a:r>
              <a:rPr lang="en-US" altLang="en-US" sz="2000" dirty="0"/>
              <a:t>	Value of primary home</a:t>
            </a:r>
          </a:p>
          <a:p>
            <a:pPr lvl="1">
              <a:buClr>
                <a:schemeClr val="accent4"/>
              </a:buClr>
            </a:pPr>
            <a:r>
              <a:rPr lang="en-US" altLang="en-US" sz="2000" dirty="0"/>
              <a:t>	Value of qualified retirement accounts</a:t>
            </a:r>
          </a:p>
          <a:p>
            <a:pPr lvl="1">
              <a:buClr>
                <a:schemeClr val="accent4"/>
              </a:buClr>
            </a:pPr>
            <a:r>
              <a:rPr lang="en-US" altLang="en-US" sz="2000" dirty="0"/>
              <a:t>	Value of life insurance policies</a:t>
            </a:r>
          </a:p>
          <a:p>
            <a:pPr lvl="1">
              <a:buClr>
                <a:schemeClr val="accent4"/>
              </a:buClr>
            </a:pPr>
            <a:r>
              <a:rPr lang="en-US" altLang="en-US" sz="2000" dirty="0"/>
              <a:t>	Value of personal property</a:t>
            </a:r>
          </a:p>
          <a:p>
            <a:pPr marL="0" indent="0">
              <a:buNone/>
            </a:pPr>
            <a:endParaRPr lang="en-US" dirty="0"/>
          </a:p>
        </p:txBody>
      </p:sp>
      <p:sp>
        <p:nvSpPr>
          <p:cNvPr id="3" name="Title 2">
            <a:extLst>
              <a:ext uri="{FF2B5EF4-FFF2-40B4-BE49-F238E27FC236}">
                <a16:creationId xmlns:a16="http://schemas.microsoft.com/office/drawing/2014/main" id="{4B89CD70-47A7-43DA-881F-BCF3DDB00F31}"/>
              </a:ext>
            </a:extLst>
          </p:cNvPr>
          <p:cNvSpPr>
            <a:spLocks noGrp="1"/>
          </p:cNvSpPr>
          <p:nvPr>
            <p:ph type="title"/>
          </p:nvPr>
        </p:nvSpPr>
        <p:spPr/>
        <p:txBody>
          <a:bodyPr/>
          <a:lstStyle/>
          <a:p>
            <a:r>
              <a:rPr lang="en-US" dirty="0"/>
              <a:t>What is considered an asset?</a:t>
            </a:r>
          </a:p>
        </p:txBody>
      </p:sp>
      <p:sp>
        <p:nvSpPr>
          <p:cNvPr id="4" name="Slide Number Placeholder 3">
            <a:extLst>
              <a:ext uri="{FF2B5EF4-FFF2-40B4-BE49-F238E27FC236}">
                <a16:creationId xmlns:a16="http://schemas.microsoft.com/office/drawing/2014/main" id="{ED6F53B5-D10F-4E72-AC23-FC97FCBEE31D}"/>
              </a:ext>
            </a:extLst>
          </p:cNvPr>
          <p:cNvSpPr>
            <a:spLocks noGrp="1"/>
          </p:cNvSpPr>
          <p:nvPr>
            <p:ph type="sldNum" sz="quarter" idx="12"/>
          </p:nvPr>
        </p:nvSpPr>
        <p:spPr/>
        <p:txBody>
          <a:bodyPr/>
          <a:lstStyle/>
          <a:p>
            <a:fld id="{3ECAA9F2-51A7-FA4F-B019-4D81CA3B727C}" type="slidenum">
              <a:rPr lang="en-US" smtClean="0"/>
              <a:pPr/>
              <a:t>52</a:t>
            </a:fld>
            <a:endParaRPr lang="en-US" dirty="0"/>
          </a:p>
        </p:txBody>
      </p:sp>
      <p:grpSp>
        <p:nvGrpSpPr>
          <p:cNvPr id="13" name="Group 12">
            <a:extLst>
              <a:ext uri="{FF2B5EF4-FFF2-40B4-BE49-F238E27FC236}">
                <a16:creationId xmlns:a16="http://schemas.microsoft.com/office/drawing/2014/main" id="{39251001-F027-4B0A-974A-8D739F549DE2}"/>
              </a:ext>
            </a:extLst>
          </p:cNvPr>
          <p:cNvGrpSpPr/>
          <p:nvPr/>
        </p:nvGrpSpPr>
        <p:grpSpPr>
          <a:xfrm>
            <a:off x="139995" y="1834157"/>
            <a:ext cx="9081409" cy="1347251"/>
            <a:chOff x="139995" y="1834157"/>
            <a:chExt cx="8366549" cy="1347251"/>
          </a:xfrm>
        </p:grpSpPr>
        <p:sp>
          <p:nvSpPr>
            <p:cNvPr id="6" name="TextBox 5">
              <a:extLst>
                <a:ext uri="{FF2B5EF4-FFF2-40B4-BE49-F238E27FC236}">
                  <a16:creationId xmlns:a16="http://schemas.microsoft.com/office/drawing/2014/main" id="{9E454A75-F74B-4E46-A6FE-CBD041F2D49D}"/>
                </a:ext>
              </a:extLst>
            </p:cNvPr>
            <p:cNvSpPr txBox="1"/>
            <p:nvPr/>
          </p:nvSpPr>
          <p:spPr>
            <a:xfrm>
              <a:off x="139995" y="1834157"/>
              <a:ext cx="2298405" cy="1323439"/>
            </a:xfrm>
            <a:prstGeom prst="rect">
              <a:avLst/>
            </a:prstGeom>
            <a:noFill/>
          </p:spPr>
          <p:txBody>
            <a:bodyPr wrap="square">
              <a:spAutoFit/>
            </a:bodyPr>
            <a:lstStyle/>
            <a:p>
              <a:pPr lvl="1">
                <a:buClr>
                  <a:schemeClr val="accent2"/>
                </a:buClr>
                <a:buFont typeface="Wingdings" panose="05000000000000000000" pitchFamily="2" charset="2"/>
                <a:buChar char="ü"/>
              </a:pPr>
              <a:r>
                <a:rPr lang="en-US" altLang="en-US" sz="2000" dirty="0"/>
                <a:t>Cash</a:t>
              </a:r>
            </a:p>
            <a:p>
              <a:pPr lvl="1">
                <a:buClr>
                  <a:schemeClr val="accent2"/>
                </a:buClr>
                <a:buFont typeface="Wingdings" panose="05000000000000000000" pitchFamily="2" charset="2"/>
                <a:buChar char="ü"/>
              </a:pPr>
              <a:r>
                <a:rPr lang="en-US" altLang="en-US" sz="2000" dirty="0"/>
                <a:t>Checking</a:t>
              </a:r>
            </a:p>
            <a:p>
              <a:pPr lvl="1">
                <a:buClr>
                  <a:schemeClr val="accent2"/>
                </a:buClr>
                <a:buFont typeface="Wingdings" panose="05000000000000000000" pitchFamily="2" charset="2"/>
                <a:buChar char="ü"/>
              </a:pPr>
              <a:r>
                <a:rPr lang="en-US" altLang="en-US" sz="2000" dirty="0"/>
                <a:t>Savings</a:t>
              </a:r>
            </a:p>
            <a:p>
              <a:pPr lvl="1">
                <a:buClr>
                  <a:schemeClr val="accent2"/>
                </a:buClr>
                <a:buFont typeface="Wingdings" panose="05000000000000000000" pitchFamily="2" charset="2"/>
                <a:buChar char="ü"/>
              </a:pPr>
              <a:r>
                <a:rPr lang="en-US" altLang="en-US" sz="2000" dirty="0"/>
                <a:t>Investments</a:t>
              </a:r>
            </a:p>
          </p:txBody>
        </p:sp>
        <p:sp>
          <p:nvSpPr>
            <p:cNvPr id="8" name="TextBox 7">
              <a:extLst>
                <a:ext uri="{FF2B5EF4-FFF2-40B4-BE49-F238E27FC236}">
                  <a16:creationId xmlns:a16="http://schemas.microsoft.com/office/drawing/2014/main" id="{BC28AA6A-A037-491D-BF83-DDE559D0D46B}"/>
                </a:ext>
              </a:extLst>
            </p:cNvPr>
            <p:cNvSpPr txBox="1"/>
            <p:nvPr/>
          </p:nvSpPr>
          <p:spPr>
            <a:xfrm>
              <a:off x="1831824" y="1840093"/>
              <a:ext cx="4572000" cy="1323439"/>
            </a:xfrm>
            <a:prstGeom prst="rect">
              <a:avLst/>
            </a:prstGeom>
            <a:noFill/>
          </p:spPr>
          <p:txBody>
            <a:bodyPr wrap="square">
              <a:spAutoFit/>
            </a:bodyPr>
            <a:lstStyle/>
            <a:p>
              <a:pPr lvl="1">
                <a:buClr>
                  <a:schemeClr val="accent2"/>
                </a:buClr>
                <a:buFont typeface="Wingdings" panose="05000000000000000000" pitchFamily="2" charset="2"/>
                <a:buChar char="ü"/>
              </a:pPr>
              <a:r>
                <a:rPr lang="en-US" altLang="en-US" sz="2000" dirty="0"/>
                <a:t>Stocks</a:t>
              </a:r>
            </a:p>
            <a:p>
              <a:pPr lvl="1">
                <a:buClr>
                  <a:schemeClr val="accent2"/>
                </a:buClr>
                <a:buFont typeface="Wingdings" panose="05000000000000000000" pitchFamily="2" charset="2"/>
                <a:buChar char="ü"/>
              </a:pPr>
              <a:r>
                <a:rPr lang="en-US" altLang="en-US" sz="2000" dirty="0"/>
                <a:t>Bonds</a:t>
              </a:r>
            </a:p>
            <a:p>
              <a:pPr lvl="1">
                <a:buClr>
                  <a:schemeClr val="accent2"/>
                </a:buClr>
                <a:buFont typeface="Wingdings" panose="05000000000000000000" pitchFamily="2" charset="2"/>
                <a:buChar char="ü"/>
              </a:pPr>
              <a:r>
                <a:rPr lang="en-US" altLang="en-US" sz="2000" dirty="0"/>
                <a:t>Certificates of deposit (CD)</a:t>
              </a:r>
            </a:p>
            <a:p>
              <a:pPr lvl="1">
                <a:buClr>
                  <a:schemeClr val="accent2"/>
                </a:buClr>
                <a:buFont typeface="Wingdings" panose="05000000000000000000" pitchFamily="2" charset="2"/>
                <a:buChar char="ü"/>
              </a:pPr>
              <a:r>
                <a:rPr lang="en-US" altLang="en-US" sz="2000" dirty="0"/>
                <a:t>Bitcoin </a:t>
              </a:r>
              <a:endParaRPr lang="en-US" sz="2000" dirty="0"/>
            </a:p>
          </p:txBody>
        </p:sp>
        <p:sp>
          <p:nvSpPr>
            <p:cNvPr id="10" name="TextBox 9">
              <a:extLst>
                <a:ext uri="{FF2B5EF4-FFF2-40B4-BE49-F238E27FC236}">
                  <a16:creationId xmlns:a16="http://schemas.microsoft.com/office/drawing/2014/main" id="{9755B361-F064-436B-B664-E7DD4208F4A4}"/>
                </a:ext>
              </a:extLst>
            </p:cNvPr>
            <p:cNvSpPr txBox="1"/>
            <p:nvPr/>
          </p:nvSpPr>
          <p:spPr>
            <a:xfrm>
              <a:off x="4925144" y="1857969"/>
              <a:ext cx="3581400" cy="1323439"/>
            </a:xfrm>
            <a:prstGeom prst="rect">
              <a:avLst/>
            </a:prstGeom>
            <a:noFill/>
          </p:spPr>
          <p:txBody>
            <a:bodyPr wrap="square">
              <a:spAutoFit/>
            </a:bodyPr>
            <a:lstStyle/>
            <a:p>
              <a:pPr lvl="1">
                <a:buClr>
                  <a:schemeClr val="accent2"/>
                </a:buClr>
                <a:buFont typeface="Wingdings" panose="05000000000000000000" pitchFamily="2" charset="2"/>
                <a:buChar char="ü"/>
              </a:pPr>
              <a:r>
                <a:rPr lang="en-US" altLang="en-US" sz="2000" dirty="0"/>
                <a:t>Mutual funds </a:t>
              </a:r>
            </a:p>
            <a:p>
              <a:pPr lvl="1">
                <a:buClr>
                  <a:schemeClr val="accent2"/>
                </a:buClr>
                <a:buFont typeface="Wingdings" panose="05000000000000000000" pitchFamily="2" charset="2"/>
                <a:buChar char="ü"/>
              </a:pPr>
              <a:r>
                <a:rPr lang="en-US" altLang="en-US" sz="2000" dirty="0"/>
                <a:t>529 Plans – for all children   </a:t>
              </a:r>
            </a:p>
            <a:p>
              <a:pPr lvl="1">
                <a:buClr>
                  <a:schemeClr val="accent2"/>
                </a:buClr>
                <a:buFont typeface="Wingdings" panose="05000000000000000000" pitchFamily="2" charset="2"/>
                <a:buChar char="ü"/>
              </a:pPr>
              <a:r>
                <a:rPr lang="en-US" altLang="en-US" sz="2000" dirty="0"/>
                <a:t>Net value of real estate    </a:t>
              </a:r>
            </a:p>
          </p:txBody>
        </p:sp>
      </p:grpSp>
      <p:sp>
        <p:nvSpPr>
          <p:cNvPr id="12" name="TextBox 11">
            <a:extLst>
              <a:ext uri="{FF2B5EF4-FFF2-40B4-BE49-F238E27FC236}">
                <a16:creationId xmlns:a16="http://schemas.microsoft.com/office/drawing/2014/main" id="{8DBBAA67-D3CD-4769-96C6-85647944B37E}"/>
              </a:ext>
            </a:extLst>
          </p:cNvPr>
          <p:cNvSpPr txBox="1"/>
          <p:nvPr/>
        </p:nvSpPr>
        <p:spPr>
          <a:xfrm>
            <a:off x="0" y="1474685"/>
            <a:ext cx="6705600" cy="369332"/>
          </a:xfrm>
          <a:prstGeom prst="rect">
            <a:avLst/>
          </a:prstGeom>
          <a:noFill/>
        </p:spPr>
        <p:txBody>
          <a:bodyPr wrap="square">
            <a:spAutoFit/>
          </a:bodyPr>
          <a:lstStyle/>
          <a:p>
            <a:pPr marL="457200" lvl="1" indent="0">
              <a:buClr>
                <a:schemeClr val="accent2"/>
              </a:buClr>
              <a:buNone/>
            </a:pPr>
            <a:r>
              <a:rPr lang="en-US" altLang="en-US" b="1" dirty="0"/>
              <a:t>Report the current value at time of filing the FAFSA:</a:t>
            </a:r>
          </a:p>
        </p:txBody>
      </p:sp>
    </p:spTree>
    <p:extLst>
      <p:ext uri="{BB962C8B-B14F-4D97-AF65-F5344CB8AC3E}">
        <p14:creationId xmlns:p14="http://schemas.microsoft.com/office/powerpoint/2010/main" val="308211388"/>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EF683-A43F-4CB8-AA5F-2BCA0D5B08DE}"/>
              </a:ext>
            </a:extLst>
          </p:cNvPr>
          <p:cNvSpPr>
            <a:spLocks noGrp="1"/>
          </p:cNvSpPr>
          <p:nvPr>
            <p:ph type="title"/>
          </p:nvPr>
        </p:nvSpPr>
        <p:spPr/>
        <p:txBody>
          <a:bodyPr/>
          <a:lstStyle/>
          <a:p>
            <a:r>
              <a:rPr lang="en-US" dirty="0"/>
              <a:t>Student Assets</a:t>
            </a:r>
          </a:p>
        </p:txBody>
      </p:sp>
      <p:sp>
        <p:nvSpPr>
          <p:cNvPr id="3" name="Slide Number Placeholder 2">
            <a:extLst>
              <a:ext uri="{FF2B5EF4-FFF2-40B4-BE49-F238E27FC236}">
                <a16:creationId xmlns:a16="http://schemas.microsoft.com/office/drawing/2014/main" id="{DF906A94-BA3F-4854-BDA5-5DDD21092DAA}"/>
              </a:ext>
            </a:extLst>
          </p:cNvPr>
          <p:cNvSpPr>
            <a:spLocks noGrp="1"/>
          </p:cNvSpPr>
          <p:nvPr>
            <p:ph type="sldNum" sz="quarter" idx="12"/>
          </p:nvPr>
        </p:nvSpPr>
        <p:spPr/>
        <p:txBody>
          <a:bodyPr/>
          <a:lstStyle/>
          <a:p>
            <a:fld id="{3ECAA9F2-51A7-FA4F-B019-4D81CA3B727C}" type="slidenum">
              <a:rPr lang="en-US" smtClean="0"/>
              <a:pPr/>
              <a:t>53</a:t>
            </a:fld>
            <a:endParaRPr lang="en-US" dirty="0"/>
          </a:p>
        </p:txBody>
      </p:sp>
      <p:sp>
        <p:nvSpPr>
          <p:cNvPr id="5" name="TextBox 4">
            <a:extLst>
              <a:ext uri="{FF2B5EF4-FFF2-40B4-BE49-F238E27FC236}">
                <a16:creationId xmlns:a16="http://schemas.microsoft.com/office/drawing/2014/main" id="{93A0FF5F-28DF-4514-935B-0E96DB92D75F}"/>
              </a:ext>
            </a:extLst>
          </p:cNvPr>
          <p:cNvSpPr txBox="1"/>
          <p:nvPr/>
        </p:nvSpPr>
        <p:spPr>
          <a:xfrm>
            <a:off x="6172200" y="2718329"/>
            <a:ext cx="2819400" cy="3816429"/>
          </a:xfrm>
          <a:prstGeom prst="rect">
            <a:avLst/>
          </a:prstGeom>
          <a:noFill/>
        </p:spPr>
        <p:txBody>
          <a:bodyPr wrap="square" rtlCol="0">
            <a:spAutoFit/>
          </a:bodyPr>
          <a:lstStyle/>
          <a:p>
            <a:r>
              <a:rPr lang="en-US" sz="2200" dirty="0"/>
              <a:t>Student is presented with same income questions as the parent financials section</a:t>
            </a:r>
          </a:p>
          <a:p>
            <a:endParaRPr lang="en-US" sz="2200" dirty="0"/>
          </a:p>
          <a:p>
            <a:r>
              <a:rPr lang="en-US" sz="2200" dirty="0"/>
              <a:t>If the student filed a tax return, use the IRS DRT to transfer income into the FAFSA</a:t>
            </a:r>
          </a:p>
        </p:txBody>
      </p:sp>
      <p:grpSp>
        <p:nvGrpSpPr>
          <p:cNvPr id="8" name="Group 7">
            <a:extLst>
              <a:ext uri="{FF2B5EF4-FFF2-40B4-BE49-F238E27FC236}">
                <a16:creationId xmlns:a16="http://schemas.microsoft.com/office/drawing/2014/main" id="{9713CA07-3AAE-4871-9688-78EDDAF6F7D8}"/>
              </a:ext>
            </a:extLst>
          </p:cNvPr>
          <p:cNvGrpSpPr/>
          <p:nvPr/>
        </p:nvGrpSpPr>
        <p:grpSpPr>
          <a:xfrm>
            <a:off x="228600" y="1676400"/>
            <a:ext cx="5867400" cy="3843152"/>
            <a:chOff x="472440" y="1868800"/>
            <a:chExt cx="5867400" cy="3843152"/>
          </a:xfrm>
        </p:grpSpPr>
        <p:pic>
          <p:nvPicPr>
            <p:cNvPr id="6" name="Picture 5" descr="Student Assets:&#10;&#10;Screenshot of the “Student Assets” view. &#10;">
              <a:extLst>
                <a:ext uri="{FF2B5EF4-FFF2-40B4-BE49-F238E27FC236}">
                  <a16:creationId xmlns:a16="http://schemas.microsoft.com/office/drawing/2014/main" id="{1AEF7B00-9D4B-49B3-A047-7AC1E71AA102}"/>
                </a:ext>
              </a:extLst>
            </p:cNvPr>
            <p:cNvPicPr>
              <a:picLocks noChangeAspect="1"/>
            </p:cNvPicPr>
            <p:nvPr/>
          </p:nvPicPr>
          <p:blipFill rotWithShape="1">
            <a:blip r:embed="rId2">
              <a:extLst>
                <a:ext uri="{28A0092B-C50C-407E-A947-70E740481C1C}">
                  <a14:useLocalDpi xmlns:a14="http://schemas.microsoft.com/office/drawing/2010/main" val="0"/>
                </a:ext>
              </a:extLst>
            </a:blip>
            <a:srcRect l="15134" t="12619" r="18938" b="75299"/>
            <a:stretch/>
          </p:blipFill>
          <p:spPr>
            <a:xfrm>
              <a:off x="472440" y="1868800"/>
              <a:ext cx="5867400" cy="724671"/>
            </a:xfrm>
            <a:prstGeom prst="rect">
              <a:avLst/>
            </a:prstGeom>
            <a:ln w="12700">
              <a:noFill/>
            </a:ln>
            <a:effectLst/>
          </p:spPr>
        </p:pic>
        <p:pic>
          <p:nvPicPr>
            <p:cNvPr id="7" name="Picture 6">
              <a:extLst>
                <a:ext uri="{FF2B5EF4-FFF2-40B4-BE49-F238E27FC236}">
                  <a16:creationId xmlns:a16="http://schemas.microsoft.com/office/drawing/2014/main" id="{81B77579-E10E-4FEC-A13C-B903DAF34F88}"/>
                </a:ext>
              </a:extLst>
            </p:cNvPr>
            <p:cNvPicPr>
              <a:picLocks noChangeAspect="1"/>
            </p:cNvPicPr>
            <p:nvPr/>
          </p:nvPicPr>
          <p:blipFill>
            <a:blip r:embed="rId3"/>
            <a:stretch>
              <a:fillRect/>
            </a:stretch>
          </p:blipFill>
          <p:spPr>
            <a:xfrm>
              <a:off x="472440" y="2590423"/>
              <a:ext cx="5759541" cy="3121529"/>
            </a:xfrm>
            <a:prstGeom prst="rect">
              <a:avLst/>
            </a:prstGeom>
          </p:spPr>
        </p:pic>
      </p:grpSp>
      <p:sp>
        <p:nvSpPr>
          <p:cNvPr id="13" name="Rectangle 12">
            <a:extLst>
              <a:ext uri="{FF2B5EF4-FFF2-40B4-BE49-F238E27FC236}">
                <a16:creationId xmlns:a16="http://schemas.microsoft.com/office/drawing/2014/main" id="{D6DB0BE5-8DB5-41BD-AB58-05BA7F49A0FD}"/>
              </a:ext>
            </a:extLst>
          </p:cNvPr>
          <p:cNvSpPr/>
          <p:nvPr/>
        </p:nvSpPr>
        <p:spPr>
          <a:xfrm>
            <a:off x="304800" y="1612577"/>
            <a:ext cx="5683341" cy="4026223"/>
          </a:xfrm>
          <a:prstGeom prst="rect">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78E1612E-204B-4BDD-9453-8EA3EF165481}"/>
              </a:ext>
            </a:extLst>
          </p:cNvPr>
          <p:cNvGrpSpPr/>
          <p:nvPr/>
        </p:nvGrpSpPr>
        <p:grpSpPr>
          <a:xfrm>
            <a:off x="5638800" y="1476851"/>
            <a:ext cx="1752600" cy="861207"/>
            <a:chOff x="6172200" y="4038600"/>
            <a:chExt cx="2514600" cy="1143000"/>
          </a:xfrm>
          <a:solidFill>
            <a:schemeClr val="bg1"/>
          </a:solidFill>
        </p:grpSpPr>
        <p:sp>
          <p:nvSpPr>
            <p:cNvPr id="10" name="Rectangle 9">
              <a:extLst>
                <a:ext uri="{FF2B5EF4-FFF2-40B4-BE49-F238E27FC236}">
                  <a16:creationId xmlns:a16="http://schemas.microsoft.com/office/drawing/2014/main" id="{F503F530-3C9F-470D-84F1-74DEF291DD29}"/>
                </a:ext>
              </a:extLst>
            </p:cNvPr>
            <p:cNvSpPr/>
            <p:nvPr/>
          </p:nvSpPr>
          <p:spPr>
            <a:xfrm>
              <a:off x="6172200" y="4038600"/>
              <a:ext cx="2514600" cy="1143000"/>
            </a:xfrm>
            <a:prstGeom prst="rect">
              <a:avLst/>
            </a:prstGeom>
            <a:grp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sz="1600" b="1" spc="-100" dirty="0">
                  <a:solidFill>
                    <a:schemeClr val="accent2"/>
                  </a:solidFill>
                  <a:latin typeface="Calibri" panose="020F0502020204030204" pitchFamily="34" charset="0"/>
                  <a:cs typeface="Calibri" panose="020F0502020204030204" pitchFamily="34" charset="0"/>
                </a:rPr>
                <a:t>Student Financials</a:t>
              </a:r>
            </a:p>
          </p:txBody>
        </p:sp>
        <p:cxnSp>
          <p:nvCxnSpPr>
            <p:cNvPr id="11" name="Straight Connector 10">
              <a:extLst>
                <a:ext uri="{FF2B5EF4-FFF2-40B4-BE49-F238E27FC236}">
                  <a16:creationId xmlns:a16="http://schemas.microsoft.com/office/drawing/2014/main" id="{C73E4BE2-F13A-4F60-8559-1CD22F7E0FC8}"/>
                </a:ext>
              </a:extLst>
            </p:cNvPr>
            <p:cNvCxnSpPr/>
            <p:nvPr/>
          </p:nvCxnSpPr>
          <p:spPr>
            <a:xfrm>
              <a:off x="6400800" y="4953000"/>
              <a:ext cx="2133600" cy="0"/>
            </a:xfrm>
            <a:prstGeom prst="line">
              <a:avLst/>
            </a:prstGeom>
            <a:grpFill/>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Graphic 11" descr="Checkmark outline">
              <a:extLst>
                <a:ext uri="{FF2B5EF4-FFF2-40B4-BE49-F238E27FC236}">
                  <a16:creationId xmlns:a16="http://schemas.microsoft.com/office/drawing/2014/main" id="{4488A913-B509-4E9E-B0DF-4F23AC85CD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4903" y="4145294"/>
              <a:ext cx="485394" cy="485394"/>
            </a:xfrm>
            <a:prstGeom prst="rect">
              <a:avLst/>
            </a:prstGeom>
          </p:spPr>
        </p:pic>
      </p:grpSp>
    </p:spTree>
    <p:extLst>
      <p:ext uri="{BB962C8B-B14F-4D97-AF65-F5344CB8AC3E}">
        <p14:creationId xmlns:p14="http://schemas.microsoft.com/office/powerpoint/2010/main" val="3428846365"/>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98A0-164D-4279-B463-DF1C413D0E14}"/>
              </a:ext>
            </a:extLst>
          </p:cNvPr>
          <p:cNvSpPr>
            <a:spLocks noGrp="1"/>
          </p:cNvSpPr>
          <p:nvPr>
            <p:ph type="title"/>
          </p:nvPr>
        </p:nvSpPr>
        <p:spPr/>
        <p:txBody>
          <a:bodyPr/>
          <a:lstStyle/>
          <a:p>
            <a:r>
              <a:rPr lang="en-US" dirty="0"/>
              <a:t>FAFSA Summary</a:t>
            </a:r>
          </a:p>
        </p:txBody>
      </p:sp>
      <p:sp>
        <p:nvSpPr>
          <p:cNvPr id="3" name="Slide Number Placeholder 2">
            <a:extLst>
              <a:ext uri="{FF2B5EF4-FFF2-40B4-BE49-F238E27FC236}">
                <a16:creationId xmlns:a16="http://schemas.microsoft.com/office/drawing/2014/main" id="{D8736CD0-431C-4C9C-8A7B-DB4EE2DF0211}"/>
              </a:ext>
            </a:extLst>
          </p:cNvPr>
          <p:cNvSpPr>
            <a:spLocks noGrp="1"/>
          </p:cNvSpPr>
          <p:nvPr>
            <p:ph type="sldNum" sz="quarter" idx="12"/>
          </p:nvPr>
        </p:nvSpPr>
        <p:spPr/>
        <p:txBody>
          <a:bodyPr/>
          <a:lstStyle/>
          <a:p>
            <a:fld id="{3ECAA9F2-51A7-FA4F-B019-4D81CA3B727C}" type="slidenum">
              <a:rPr lang="en-US" smtClean="0"/>
              <a:pPr/>
              <a:t>54</a:t>
            </a:fld>
            <a:endParaRPr lang="en-US" dirty="0"/>
          </a:p>
        </p:txBody>
      </p:sp>
      <p:pic>
        <p:nvPicPr>
          <p:cNvPr id="5" name="Picture 4" descr="FAFSA Summary view &#10;&#10;The FAFSA Summary view displays what the user has provided in the FAFSA form.">
            <a:extLst>
              <a:ext uri="{FF2B5EF4-FFF2-40B4-BE49-F238E27FC236}">
                <a16:creationId xmlns:a16="http://schemas.microsoft.com/office/drawing/2014/main" id="{87A5E2F7-4151-4DB8-A1D2-8A1AF39236D0}"/>
              </a:ext>
            </a:extLst>
          </p:cNvPr>
          <p:cNvPicPr>
            <a:picLocks noChangeAspect="1"/>
          </p:cNvPicPr>
          <p:nvPr/>
        </p:nvPicPr>
        <p:blipFill>
          <a:blip r:embed="rId2"/>
          <a:stretch>
            <a:fillRect/>
          </a:stretch>
        </p:blipFill>
        <p:spPr>
          <a:xfrm>
            <a:off x="388143" y="1676400"/>
            <a:ext cx="8139113" cy="3079904"/>
          </a:xfrm>
          <a:prstGeom prst="rect">
            <a:avLst/>
          </a:prstGeom>
          <a:ln>
            <a:solidFill>
              <a:schemeClr val="accent2"/>
            </a:solidFill>
          </a:ln>
        </p:spPr>
      </p:pic>
    </p:spTree>
    <p:extLst>
      <p:ext uri="{BB962C8B-B14F-4D97-AF65-F5344CB8AC3E}">
        <p14:creationId xmlns:p14="http://schemas.microsoft.com/office/powerpoint/2010/main" val="995442634"/>
      </p:ext>
    </p:extLst>
  </p:cSld>
  <p:clrMapOvr>
    <a:masterClrMapping/>
  </p:clrMapOvr>
  <p:transition spd="slow">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FDC9-84D6-4582-9B23-3AC26C3803B2}"/>
              </a:ext>
            </a:extLst>
          </p:cNvPr>
          <p:cNvSpPr>
            <a:spLocks noGrp="1"/>
          </p:cNvSpPr>
          <p:nvPr>
            <p:ph type="title"/>
          </p:nvPr>
        </p:nvSpPr>
        <p:spPr/>
        <p:txBody>
          <a:bodyPr/>
          <a:lstStyle/>
          <a:p>
            <a:r>
              <a:rPr lang="en-US" dirty="0"/>
              <a:t>Demographic Survey</a:t>
            </a:r>
          </a:p>
        </p:txBody>
      </p:sp>
      <p:sp>
        <p:nvSpPr>
          <p:cNvPr id="3" name="Slide Number Placeholder 2">
            <a:extLst>
              <a:ext uri="{FF2B5EF4-FFF2-40B4-BE49-F238E27FC236}">
                <a16:creationId xmlns:a16="http://schemas.microsoft.com/office/drawing/2014/main" id="{BDC02C98-9848-45FC-9F9B-3C29A250D952}"/>
              </a:ext>
            </a:extLst>
          </p:cNvPr>
          <p:cNvSpPr>
            <a:spLocks noGrp="1"/>
          </p:cNvSpPr>
          <p:nvPr>
            <p:ph type="sldNum" sz="quarter" idx="12"/>
          </p:nvPr>
        </p:nvSpPr>
        <p:spPr/>
        <p:txBody>
          <a:bodyPr/>
          <a:lstStyle/>
          <a:p>
            <a:fld id="{3ECAA9F2-51A7-FA4F-B019-4D81CA3B727C}" type="slidenum">
              <a:rPr lang="en-US" smtClean="0"/>
              <a:pPr/>
              <a:t>55</a:t>
            </a:fld>
            <a:endParaRPr lang="en-US" dirty="0"/>
          </a:p>
        </p:txBody>
      </p:sp>
      <p:pic>
        <p:nvPicPr>
          <p:cNvPr id="6" name="Picture 5" descr="Demographic Survey view &#10;&#10;The demographic survey is new for the 2023 –24 FAFSA® cycle and is only presented once per transaction. Before the user can sign and submit their FAFSA® form, they must respond to the survey.&#10;&#10;">
            <a:extLst>
              <a:ext uri="{FF2B5EF4-FFF2-40B4-BE49-F238E27FC236}">
                <a16:creationId xmlns:a16="http://schemas.microsoft.com/office/drawing/2014/main" id="{17C3F191-04E0-4A78-8A79-38FFDC3052A0}"/>
              </a:ext>
            </a:extLst>
          </p:cNvPr>
          <p:cNvPicPr>
            <a:picLocks noChangeAspect="1"/>
          </p:cNvPicPr>
          <p:nvPr/>
        </p:nvPicPr>
        <p:blipFill>
          <a:blip r:embed="rId3"/>
          <a:stretch>
            <a:fillRect/>
          </a:stretch>
        </p:blipFill>
        <p:spPr>
          <a:xfrm>
            <a:off x="381000" y="1527581"/>
            <a:ext cx="3944882" cy="5236285"/>
          </a:xfrm>
          <a:prstGeom prst="rect">
            <a:avLst/>
          </a:prstGeom>
          <a:ln>
            <a:solidFill>
              <a:schemeClr val="accent2"/>
            </a:solidFill>
          </a:ln>
        </p:spPr>
      </p:pic>
      <p:pic>
        <p:nvPicPr>
          <p:cNvPr id="7" name="Picture 6" descr="Demographic Survey view &#10;&#10;The demographic survey is new for the 2023 –24 FAFSA® cycle and is only presented once per transaction. Before the user can sign and submit their FAFSA® form, they must respond to the survey.&#10;&#10;">
            <a:extLst>
              <a:ext uri="{FF2B5EF4-FFF2-40B4-BE49-F238E27FC236}">
                <a16:creationId xmlns:a16="http://schemas.microsoft.com/office/drawing/2014/main" id="{B8DF09D9-D3F8-45AA-9F56-72F10B713BC7}"/>
              </a:ext>
            </a:extLst>
          </p:cNvPr>
          <p:cNvPicPr>
            <a:picLocks noChangeAspect="1"/>
          </p:cNvPicPr>
          <p:nvPr/>
        </p:nvPicPr>
        <p:blipFill>
          <a:blip r:embed="rId4"/>
          <a:stretch>
            <a:fillRect/>
          </a:stretch>
        </p:blipFill>
        <p:spPr>
          <a:xfrm>
            <a:off x="4390768" y="2276288"/>
            <a:ext cx="4653625" cy="3738872"/>
          </a:xfrm>
          <a:prstGeom prst="rect">
            <a:avLst/>
          </a:prstGeom>
          <a:ln>
            <a:solidFill>
              <a:schemeClr val="accent2"/>
            </a:solidFill>
          </a:ln>
        </p:spPr>
      </p:pic>
    </p:spTree>
    <p:extLst>
      <p:ext uri="{BB962C8B-B14F-4D97-AF65-F5344CB8AC3E}">
        <p14:creationId xmlns:p14="http://schemas.microsoft.com/office/powerpoint/2010/main" val="341309830"/>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57A0-C46E-4CC0-90C5-EBDB57CBDEBC}"/>
              </a:ext>
            </a:extLst>
          </p:cNvPr>
          <p:cNvSpPr>
            <a:spLocks noGrp="1"/>
          </p:cNvSpPr>
          <p:nvPr>
            <p:ph type="title"/>
          </p:nvPr>
        </p:nvSpPr>
        <p:spPr/>
        <p:txBody>
          <a:bodyPr/>
          <a:lstStyle/>
          <a:p>
            <a:r>
              <a:rPr lang="en-US" dirty="0"/>
              <a:t>Agreement of Terms</a:t>
            </a:r>
          </a:p>
        </p:txBody>
      </p:sp>
      <p:sp>
        <p:nvSpPr>
          <p:cNvPr id="3" name="Slide Number Placeholder 2">
            <a:extLst>
              <a:ext uri="{FF2B5EF4-FFF2-40B4-BE49-F238E27FC236}">
                <a16:creationId xmlns:a16="http://schemas.microsoft.com/office/drawing/2014/main" id="{289A58F6-9671-41A2-805B-2FAAC549A31B}"/>
              </a:ext>
            </a:extLst>
          </p:cNvPr>
          <p:cNvSpPr>
            <a:spLocks noGrp="1"/>
          </p:cNvSpPr>
          <p:nvPr>
            <p:ph type="sldNum" sz="quarter" idx="12"/>
          </p:nvPr>
        </p:nvSpPr>
        <p:spPr/>
        <p:txBody>
          <a:bodyPr/>
          <a:lstStyle/>
          <a:p>
            <a:fld id="{3ECAA9F2-51A7-FA4F-B019-4D81CA3B727C}" type="slidenum">
              <a:rPr lang="en-US" smtClean="0"/>
              <a:pPr/>
              <a:t>56</a:t>
            </a:fld>
            <a:endParaRPr lang="en-US" dirty="0"/>
          </a:p>
        </p:txBody>
      </p:sp>
      <p:pic>
        <p:nvPicPr>
          <p:cNvPr id="6" name="Picture 5" descr="Agreement of Terms student view&#10;&#10;This view is where the student acknowledges the certification statement. &#10;">
            <a:extLst>
              <a:ext uri="{FF2B5EF4-FFF2-40B4-BE49-F238E27FC236}">
                <a16:creationId xmlns:a16="http://schemas.microsoft.com/office/drawing/2014/main" id="{7F78812D-E46A-44C8-BC9D-8B3D04AA3B1D}"/>
              </a:ext>
            </a:extLst>
          </p:cNvPr>
          <p:cNvPicPr>
            <a:picLocks noChangeAspect="1"/>
          </p:cNvPicPr>
          <p:nvPr/>
        </p:nvPicPr>
        <p:blipFill>
          <a:blip r:embed="rId2"/>
          <a:stretch>
            <a:fillRect/>
          </a:stretch>
        </p:blipFill>
        <p:spPr>
          <a:xfrm>
            <a:off x="381000" y="1524000"/>
            <a:ext cx="4852506" cy="4134995"/>
          </a:xfrm>
          <a:prstGeom prst="rect">
            <a:avLst/>
          </a:prstGeom>
          <a:ln>
            <a:solidFill>
              <a:schemeClr val="accent2"/>
            </a:solidFill>
          </a:ln>
        </p:spPr>
      </p:pic>
      <p:pic>
        <p:nvPicPr>
          <p:cNvPr id="7" name="Picture 6" descr="Agreement of Terms student view&#10;&#10;This view is where the student acknowledges the certification statement. &#10;">
            <a:extLst>
              <a:ext uri="{FF2B5EF4-FFF2-40B4-BE49-F238E27FC236}">
                <a16:creationId xmlns:a16="http://schemas.microsoft.com/office/drawing/2014/main" id="{4A398F22-60BB-4EA0-A4FF-EB893D0B6A30}"/>
              </a:ext>
            </a:extLst>
          </p:cNvPr>
          <p:cNvPicPr>
            <a:picLocks noChangeAspect="1"/>
          </p:cNvPicPr>
          <p:nvPr/>
        </p:nvPicPr>
        <p:blipFill>
          <a:blip r:embed="rId3"/>
          <a:stretch>
            <a:fillRect/>
          </a:stretch>
        </p:blipFill>
        <p:spPr>
          <a:xfrm>
            <a:off x="4343400" y="3895590"/>
            <a:ext cx="4314486" cy="2790908"/>
          </a:xfrm>
          <a:prstGeom prst="rect">
            <a:avLst/>
          </a:prstGeom>
          <a:ln>
            <a:solidFill>
              <a:schemeClr val="accent2"/>
            </a:solidFill>
          </a:ln>
        </p:spPr>
      </p:pic>
    </p:spTree>
    <p:extLst>
      <p:ext uri="{BB962C8B-B14F-4D97-AF65-F5344CB8AC3E}">
        <p14:creationId xmlns:p14="http://schemas.microsoft.com/office/powerpoint/2010/main" val="696752213"/>
      </p:ext>
    </p:extLst>
  </p:cSld>
  <p:clrMapOvr>
    <a:masterClrMapping/>
  </p:clrMapOvr>
  <p:transition spd="slow">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1DFE-6C84-4A66-B5C2-B349F2A8AE78}"/>
              </a:ext>
            </a:extLst>
          </p:cNvPr>
          <p:cNvSpPr>
            <a:spLocks noGrp="1"/>
          </p:cNvSpPr>
          <p:nvPr>
            <p:ph type="title"/>
          </p:nvPr>
        </p:nvSpPr>
        <p:spPr/>
        <p:txBody>
          <a:bodyPr/>
          <a:lstStyle/>
          <a:p>
            <a:r>
              <a:rPr lang="en-US" dirty="0"/>
              <a:t>Student and Parent Signature</a:t>
            </a:r>
          </a:p>
        </p:txBody>
      </p:sp>
      <p:sp>
        <p:nvSpPr>
          <p:cNvPr id="3" name="Slide Number Placeholder 2">
            <a:extLst>
              <a:ext uri="{FF2B5EF4-FFF2-40B4-BE49-F238E27FC236}">
                <a16:creationId xmlns:a16="http://schemas.microsoft.com/office/drawing/2014/main" id="{F34AB69C-CCC7-40B2-8DE9-A661844F4F2C}"/>
              </a:ext>
            </a:extLst>
          </p:cNvPr>
          <p:cNvSpPr>
            <a:spLocks noGrp="1"/>
          </p:cNvSpPr>
          <p:nvPr>
            <p:ph type="sldNum" sz="quarter" idx="12"/>
          </p:nvPr>
        </p:nvSpPr>
        <p:spPr/>
        <p:txBody>
          <a:bodyPr/>
          <a:lstStyle/>
          <a:p>
            <a:fld id="{3ECAA9F2-51A7-FA4F-B019-4D81CA3B727C}" type="slidenum">
              <a:rPr lang="en-US" smtClean="0"/>
              <a:pPr/>
              <a:t>57</a:t>
            </a:fld>
            <a:endParaRPr lang="en-US" dirty="0"/>
          </a:p>
        </p:txBody>
      </p:sp>
      <p:pic>
        <p:nvPicPr>
          <p:cNvPr id="5" name="Picture 4" descr="Parent Signature Selection view&#10;&#10;This view displays the option to indicate which parent is signing the application when more than parent provides information on the FAFSA form. The user can see the parent information reported and select which parent will sign the FAFSA form. ">
            <a:extLst>
              <a:ext uri="{FF2B5EF4-FFF2-40B4-BE49-F238E27FC236}">
                <a16:creationId xmlns:a16="http://schemas.microsoft.com/office/drawing/2014/main" id="{4B7729B2-1662-485A-BA14-AED301E34EB0}"/>
              </a:ext>
            </a:extLst>
          </p:cNvPr>
          <p:cNvPicPr>
            <a:picLocks noChangeAspect="1"/>
          </p:cNvPicPr>
          <p:nvPr/>
        </p:nvPicPr>
        <p:blipFill rotWithShape="1">
          <a:blip r:embed="rId2"/>
          <a:srcRect l="12751" t="14927" r="19202"/>
          <a:stretch/>
        </p:blipFill>
        <p:spPr>
          <a:xfrm>
            <a:off x="4430404" y="2438400"/>
            <a:ext cx="4491509" cy="3778387"/>
          </a:xfrm>
          <a:prstGeom prst="rect">
            <a:avLst/>
          </a:prstGeom>
          <a:ln>
            <a:solidFill>
              <a:schemeClr val="tx1"/>
            </a:solidFill>
          </a:ln>
        </p:spPr>
      </p:pic>
      <p:pic>
        <p:nvPicPr>
          <p:cNvPr id="7" name="Picture 6" descr="Signature Status:&#10;&#10;“Signature Status” view.&#10;&#10;User (student) signature accepted, and now the parent will need to sign.&#10;">
            <a:extLst>
              <a:ext uri="{FF2B5EF4-FFF2-40B4-BE49-F238E27FC236}">
                <a16:creationId xmlns:a16="http://schemas.microsoft.com/office/drawing/2014/main" id="{0778AD1A-FFDF-4AED-8B1A-232BA29FF018}"/>
              </a:ext>
            </a:extLst>
          </p:cNvPr>
          <p:cNvPicPr>
            <a:picLocks noChangeAspect="1"/>
          </p:cNvPicPr>
          <p:nvPr/>
        </p:nvPicPr>
        <p:blipFill rotWithShape="1">
          <a:blip r:embed="rId3">
            <a:extLst>
              <a:ext uri="{28A0092B-C50C-407E-A947-70E740481C1C}">
                <a14:useLocalDpi xmlns:a14="http://schemas.microsoft.com/office/drawing/2010/main" val="0"/>
              </a:ext>
            </a:extLst>
          </a:blip>
          <a:srcRect l="14078" t="10597" r="19756"/>
          <a:stretch/>
        </p:blipFill>
        <p:spPr>
          <a:xfrm>
            <a:off x="381000" y="1524000"/>
            <a:ext cx="3906459" cy="4191000"/>
          </a:xfrm>
          <a:prstGeom prst="rect">
            <a:avLst/>
          </a:prstGeom>
          <a:ln w="12700">
            <a:solidFill>
              <a:schemeClr val="accent2"/>
            </a:solidFill>
          </a:ln>
          <a:effectLst/>
        </p:spPr>
      </p:pic>
    </p:spTree>
    <p:extLst>
      <p:ext uri="{BB962C8B-B14F-4D97-AF65-F5344CB8AC3E}">
        <p14:creationId xmlns:p14="http://schemas.microsoft.com/office/powerpoint/2010/main" val="4116863996"/>
      </p:ext>
    </p:extLst>
  </p:cSld>
  <p:clrMapOvr>
    <a:masterClrMapping/>
  </p:clrMapOvr>
  <p:transition spd="slow">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 email&#10;&#10;Description automatically generated">
            <a:extLst>
              <a:ext uri="{FF2B5EF4-FFF2-40B4-BE49-F238E27FC236}">
                <a16:creationId xmlns:a16="http://schemas.microsoft.com/office/drawing/2014/main" id="{6898F45F-A225-4806-BD1F-143ABD137590}"/>
              </a:ext>
            </a:extLst>
          </p:cNvPr>
          <p:cNvPicPr>
            <a:picLocks noChangeAspect="1"/>
          </p:cNvPicPr>
          <p:nvPr/>
        </p:nvPicPr>
        <p:blipFill>
          <a:blip r:embed="rId2"/>
          <a:stretch>
            <a:fillRect/>
          </a:stretch>
        </p:blipFill>
        <p:spPr>
          <a:xfrm>
            <a:off x="789126" y="1790700"/>
            <a:ext cx="7565748" cy="4495800"/>
          </a:xfrm>
          <a:prstGeom prst="rect">
            <a:avLst/>
          </a:prstGeom>
        </p:spPr>
      </p:pic>
      <p:sp>
        <p:nvSpPr>
          <p:cNvPr id="2" name="Title 1">
            <a:extLst>
              <a:ext uri="{FF2B5EF4-FFF2-40B4-BE49-F238E27FC236}">
                <a16:creationId xmlns:a16="http://schemas.microsoft.com/office/drawing/2014/main" id="{A0BCA3F1-0101-4D49-8EBA-8591EA4E7B20}"/>
              </a:ext>
            </a:extLst>
          </p:cNvPr>
          <p:cNvSpPr>
            <a:spLocks noGrp="1"/>
          </p:cNvSpPr>
          <p:nvPr>
            <p:ph type="title"/>
          </p:nvPr>
        </p:nvSpPr>
        <p:spPr>
          <a:prstGeom prst="rect">
            <a:avLst/>
          </a:prstGeom>
        </p:spPr>
        <p:txBody>
          <a:bodyPr>
            <a:normAutofit fontScale="90000"/>
          </a:bodyPr>
          <a:lstStyle/>
          <a:p>
            <a:r>
              <a:rPr lang="en-US" dirty="0"/>
              <a:t>Confirmation Page &amp; </a:t>
            </a:r>
            <a:br>
              <a:rPr lang="en-US" dirty="0"/>
            </a:br>
            <a:r>
              <a:rPr lang="en-US" dirty="0"/>
              <a:t>Link to the PA State Grant Form</a:t>
            </a:r>
          </a:p>
        </p:txBody>
      </p:sp>
      <p:sp>
        <p:nvSpPr>
          <p:cNvPr id="4" name="Slide Number Placeholder 3">
            <a:extLst>
              <a:ext uri="{FF2B5EF4-FFF2-40B4-BE49-F238E27FC236}">
                <a16:creationId xmlns:a16="http://schemas.microsoft.com/office/drawing/2014/main" id="{7AF08A68-876C-3949-B81F-72D41FD540D1}"/>
              </a:ext>
            </a:extLst>
          </p:cNvPr>
          <p:cNvSpPr>
            <a:spLocks noGrp="1"/>
          </p:cNvSpPr>
          <p:nvPr>
            <p:ph type="sldNum" sz="quarter" idx="12"/>
          </p:nvPr>
        </p:nvSpPr>
        <p:spPr/>
        <p:txBody>
          <a:bodyPr/>
          <a:lstStyle/>
          <a:p>
            <a:fld id="{3ECAA9F2-51A7-FA4F-B019-4D81CA3B727C}" type="slidenum">
              <a:rPr lang="en-US" smtClean="0"/>
              <a:pPr/>
              <a:t>58</a:t>
            </a:fld>
            <a:endParaRPr lang="en-US" dirty="0"/>
          </a:p>
        </p:txBody>
      </p:sp>
      <p:sp>
        <p:nvSpPr>
          <p:cNvPr id="19" name="Left Arrow 12">
            <a:extLst>
              <a:ext uri="{FF2B5EF4-FFF2-40B4-BE49-F238E27FC236}">
                <a16:creationId xmlns:a16="http://schemas.microsoft.com/office/drawing/2014/main" id="{D5EAAEC2-2433-4954-9FA1-E893B68438DF}"/>
              </a:ext>
            </a:extLst>
          </p:cNvPr>
          <p:cNvSpPr/>
          <p:nvPr/>
        </p:nvSpPr>
        <p:spPr>
          <a:xfrm rot="1386928">
            <a:off x="7876123" y="6058063"/>
            <a:ext cx="957502" cy="467200"/>
          </a:xfrm>
          <a:prstGeom prst="leftArrow">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Tree>
    <p:extLst>
      <p:ext uri="{BB962C8B-B14F-4D97-AF65-F5344CB8AC3E}">
        <p14:creationId xmlns:p14="http://schemas.microsoft.com/office/powerpoint/2010/main" val="2122795380"/>
      </p:ext>
    </p:extLst>
  </p:cSld>
  <p:clrMapOvr>
    <a:masterClrMapping/>
  </p:clrMapOvr>
  <p:transition spd="slow">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2C282-709E-4C3D-A55C-77240BE7ABA3}"/>
              </a:ext>
            </a:extLst>
          </p:cNvPr>
          <p:cNvSpPr>
            <a:spLocks noGrp="1"/>
          </p:cNvSpPr>
          <p:nvPr>
            <p:ph type="title"/>
          </p:nvPr>
        </p:nvSpPr>
        <p:spPr/>
        <p:txBody>
          <a:bodyPr/>
          <a:lstStyle/>
          <a:p>
            <a:r>
              <a:rPr lang="en-US" dirty="0"/>
              <a:t>PA State Grant Form </a:t>
            </a:r>
          </a:p>
        </p:txBody>
      </p:sp>
      <p:sp>
        <p:nvSpPr>
          <p:cNvPr id="3" name="Slide Number Placeholder 2">
            <a:extLst>
              <a:ext uri="{FF2B5EF4-FFF2-40B4-BE49-F238E27FC236}">
                <a16:creationId xmlns:a16="http://schemas.microsoft.com/office/drawing/2014/main" id="{7A10F753-0895-43E0-BBA1-2AD08A57B603}"/>
              </a:ext>
            </a:extLst>
          </p:cNvPr>
          <p:cNvSpPr>
            <a:spLocks noGrp="1"/>
          </p:cNvSpPr>
          <p:nvPr>
            <p:ph type="sldNum" sz="quarter" idx="12"/>
          </p:nvPr>
        </p:nvSpPr>
        <p:spPr/>
        <p:txBody>
          <a:bodyPr/>
          <a:lstStyle/>
          <a:p>
            <a:fld id="{3ECAA9F2-51A7-FA4F-B019-4D81CA3B727C}" type="slidenum">
              <a:rPr lang="en-US" smtClean="0"/>
              <a:pPr/>
              <a:t>59</a:t>
            </a:fld>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599C89A1-1BAF-45BD-A1D1-DA47DB0BE335}"/>
              </a:ext>
            </a:extLst>
          </p:cNvPr>
          <p:cNvPicPr>
            <a:picLocks noChangeAspect="1"/>
          </p:cNvPicPr>
          <p:nvPr/>
        </p:nvPicPr>
        <p:blipFill rotWithShape="1">
          <a:blip r:embed="rId2"/>
          <a:srcRect l="2564" t="11734" r="19230" b="20737"/>
          <a:stretch/>
        </p:blipFill>
        <p:spPr>
          <a:xfrm>
            <a:off x="1524000" y="1447800"/>
            <a:ext cx="6707985" cy="3299009"/>
          </a:xfrm>
          <a:prstGeom prst="rect">
            <a:avLst/>
          </a:prstGeom>
          <a:ln>
            <a:solidFill>
              <a:schemeClr val="accent2"/>
            </a:solidFill>
          </a:ln>
        </p:spPr>
      </p:pic>
      <p:pic>
        <p:nvPicPr>
          <p:cNvPr id="6" name="Picture 5" descr="Graphical user interface, text, application&#10;&#10;Description automatically generated">
            <a:extLst>
              <a:ext uri="{FF2B5EF4-FFF2-40B4-BE49-F238E27FC236}">
                <a16:creationId xmlns:a16="http://schemas.microsoft.com/office/drawing/2014/main" id="{500CFE1D-AEE1-41B8-A221-00F11F78A81E}"/>
              </a:ext>
            </a:extLst>
          </p:cNvPr>
          <p:cNvPicPr>
            <a:picLocks noChangeAspect="1"/>
          </p:cNvPicPr>
          <p:nvPr/>
        </p:nvPicPr>
        <p:blipFill rotWithShape="1">
          <a:blip r:embed="rId3"/>
          <a:srcRect l="16026" t="13172" r="23718" b="47567"/>
          <a:stretch/>
        </p:blipFill>
        <p:spPr>
          <a:xfrm>
            <a:off x="420477" y="4231744"/>
            <a:ext cx="6194289" cy="2356912"/>
          </a:xfrm>
          <a:prstGeom prst="rect">
            <a:avLst/>
          </a:prstGeom>
          <a:ln w="6350">
            <a:solidFill>
              <a:schemeClr val="accent2"/>
            </a:solidFill>
          </a:ln>
        </p:spPr>
      </p:pic>
    </p:spTree>
    <p:extLst>
      <p:ext uri="{BB962C8B-B14F-4D97-AF65-F5344CB8AC3E}">
        <p14:creationId xmlns:p14="http://schemas.microsoft.com/office/powerpoint/2010/main" val="3798309937"/>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378629"/>
            <a:ext cx="8229600" cy="3365980"/>
          </a:xfrm>
        </p:spPr>
      </p:pic>
      <p:sp>
        <p:nvSpPr>
          <p:cNvPr id="2" name="Title 1"/>
          <p:cNvSpPr>
            <a:spLocks noGrp="1"/>
          </p:cNvSpPr>
          <p:nvPr>
            <p:ph type="title"/>
          </p:nvPr>
        </p:nvSpPr>
        <p:spPr/>
        <p:txBody>
          <a:bodyPr/>
          <a:lstStyle/>
          <a:p>
            <a:r>
              <a:rPr lang="en-US" dirty="0"/>
              <a:t>Create your FSA Account</a:t>
            </a:r>
          </a:p>
        </p:txBody>
      </p:sp>
    </p:spTree>
    <p:extLst>
      <p:ext uri="{BB962C8B-B14F-4D97-AF65-F5344CB8AC3E}">
        <p14:creationId xmlns:p14="http://schemas.microsoft.com/office/powerpoint/2010/main" val="989235001"/>
      </p:ext>
    </p:extLst>
  </p:cSld>
  <p:clrMapOvr>
    <a:masterClrMapping/>
  </p:clrMapOvr>
  <p:transition spd="slow">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p:cNvSpPr>
            <a:spLocks noGrp="1"/>
          </p:cNvSpPr>
          <p:nvPr>
            <p:ph type="title"/>
          </p:nvPr>
        </p:nvSpPr>
        <p:spPr>
          <a:prstGeom prst="rect">
            <a:avLst/>
          </a:prstGeom>
        </p:spPr>
        <p:txBody>
          <a:bodyPr/>
          <a:lstStyle/>
          <a:p>
            <a:r>
              <a:rPr lang="en-US" dirty="0"/>
              <a:t>PHEAA Account Access</a:t>
            </a:r>
          </a:p>
        </p:txBody>
      </p:sp>
      <p:sp>
        <p:nvSpPr>
          <p:cNvPr id="2" name="Slide Number Placeholder 1">
            <a:extLst>
              <a:ext uri="{FF2B5EF4-FFF2-40B4-BE49-F238E27FC236}">
                <a16:creationId xmlns:a16="http://schemas.microsoft.com/office/drawing/2014/main" id="{1AE9D256-DD63-804B-A30E-FF826A080517}"/>
              </a:ext>
            </a:extLst>
          </p:cNvPr>
          <p:cNvSpPr>
            <a:spLocks noGrp="1"/>
          </p:cNvSpPr>
          <p:nvPr>
            <p:ph type="sldNum" sz="quarter" idx="12"/>
          </p:nvPr>
        </p:nvSpPr>
        <p:spPr/>
        <p:txBody>
          <a:bodyPr/>
          <a:lstStyle/>
          <a:p>
            <a:fld id="{3ECAA9F2-51A7-FA4F-B019-4D81CA3B727C}" type="slidenum">
              <a:rPr lang="en-US" smtClean="0"/>
              <a:pPr/>
              <a:t>60</a:t>
            </a:fld>
            <a:endParaRPr lang="en-US" dirty="0"/>
          </a:p>
        </p:txBody>
      </p:sp>
      <p:sp>
        <p:nvSpPr>
          <p:cNvPr id="19" name="Content Placeholder 7"/>
          <p:cNvSpPr>
            <a:spLocks noGrp="1"/>
          </p:cNvSpPr>
          <p:nvPr>
            <p:ph idx="1"/>
          </p:nvPr>
        </p:nvSpPr>
        <p:spPr>
          <a:xfrm>
            <a:off x="457200" y="1646237"/>
            <a:ext cx="3803801" cy="4830763"/>
          </a:xfrm>
          <a:prstGeom prst="rect">
            <a:avLst/>
          </a:prstGeom>
        </p:spPr>
        <p:txBody>
          <a:bodyPr>
            <a:noAutofit/>
          </a:bodyPr>
          <a:lstStyle/>
          <a:p>
            <a:pPr marL="0" indent="0">
              <a:lnSpc>
                <a:spcPct val="110000"/>
              </a:lnSpc>
              <a:buNone/>
            </a:pPr>
            <a:r>
              <a:rPr lang="en-US" sz="2400" dirty="0"/>
              <a:t>Create an account to:</a:t>
            </a:r>
          </a:p>
          <a:p>
            <a:pPr lvl="1">
              <a:lnSpc>
                <a:spcPct val="110000"/>
              </a:lnSpc>
              <a:buClr>
                <a:schemeClr val="accent2"/>
              </a:buClr>
              <a:buFont typeface="Arial" panose="020B0604020202020204" pitchFamily="34" charset="0"/>
              <a:buChar char="•"/>
            </a:pPr>
            <a:r>
              <a:rPr lang="en-US" dirty="0"/>
              <a:t>Check your PA State Grant eligibility</a:t>
            </a:r>
          </a:p>
          <a:p>
            <a:pPr lvl="1">
              <a:lnSpc>
                <a:spcPct val="110000"/>
              </a:lnSpc>
              <a:buClr>
                <a:schemeClr val="accent2"/>
              </a:buClr>
              <a:buFont typeface="Arial" panose="020B0604020202020204" pitchFamily="34" charset="0"/>
              <a:buChar char="•"/>
            </a:pPr>
            <a:r>
              <a:rPr lang="en-US" dirty="0"/>
              <a:t>Update your school of choice listed on the PA State Grant Form</a:t>
            </a:r>
          </a:p>
          <a:p>
            <a:pPr lvl="1">
              <a:lnSpc>
                <a:spcPct val="110000"/>
              </a:lnSpc>
              <a:buClr>
                <a:schemeClr val="accent2"/>
              </a:buClr>
              <a:buFont typeface="Arial" panose="020B0604020202020204" pitchFamily="34" charset="0"/>
              <a:buChar char="•"/>
            </a:pPr>
            <a:r>
              <a:rPr lang="en-US" dirty="0"/>
              <a:t>Complete State Grant Form, if you missed the link at the end of the FAFSA</a:t>
            </a:r>
          </a:p>
        </p:txBody>
      </p:sp>
      <p:pic>
        <p:nvPicPr>
          <p:cNvPr id="30" name="Picture 29" descr="iMac.png"/>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3733800" y="1752600"/>
            <a:ext cx="5879084" cy="47218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46580" y="2514601"/>
            <a:ext cx="4290568" cy="2027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Oval 31"/>
          <p:cNvSpPr/>
          <p:nvPr/>
        </p:nvSpPr>
        <p:spPr>
          <a:xfrm>
            <a:off x="5791200" y="2748069"/>
            <a:ext cx="1019066" cy="218861"/>
          </a:xfrm>
          <a:prstGeom prst="ellipse">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6705600" y="3057737"/>
            <a:ext cx="457200" cy="142661"/>
          </a:xfrm>
          <a:prstGeom prst="ellipse">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4" name="Elbow Connector 33"/>
          <p:cNvCxnSpPr>
            <a:cxnSpLocks/>
            <a:stCxn id="32" idx="6"/>
            <a:endCxn id="33" idx="7"/>
          </p:cNvCxnSpPr>
          <p:nvPr/>
        </p:nvCxnSpPr>
        <p:spPr>
          <a:xfrm>
            <a:off x="6810266" y="2857500"/>
            <a:ext cx="285579" cy="221129"/>
          </a:xfrm>
          <a:prstGeom prst="bentConnector2">
            <a:avLst/>
          </a:prstGeom>
          <a:ln w="19050" cmpd="sng">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5" name="Elbow Connector 34"/>
          <p:cNvCxnSpPr>
            <a:cxnSpLocks/>
            <a:stCxn id="33" idx="6"/>
          </p:cNvCxnSpPr>
          <p:nvPr/>
        </p:nvCxnSpPr>
        <p:spPr>
          <a:xfrm>
            <a:off x="7162800" y="3129068"/>
            <a:ext cx="609600" cy="604732"/>
          </a:xfrm>
          <a:prstGeom prst="bentConnector3">
            <a:avLst>
              <a:gd name="adj1" fmla="val 50000"/>
            </a:avLst>
          </a:prstGeom>
          <a:ln w="19050" cmpd="sng">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750526"/>
      </p:ext>
    </p:extLst>
  </p:cSld>
  <p:clrMapOvr>
    <a:masterClrMapping/>
  </p:clrMapOvr>
  <p:transition spd="slow">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457200" y="1646237"/>
            <a:ext cx="8229600" cy="4830763"/>
          </a:xfrm>
          <a:prstGeom prst="rect">
            <a:avLst/>
          </a:prstGeom>
        </p:spPr>
        <p:txBody>
          <a:bodyPr numCol="1">
            <a:normAutofit/>
          </a:bodyPr>
          <a:lstStyle/>
          <a:p>
            <a:pPr marL="0" indent="0">
              <a:buNone/>
            </a:pPr>
            <a:r>
              <a:rPr lang="en-US" b="1" dirty="0">
                <a:solidFill>
                  <a:srgbClr val="92278F"/>
                </a:solidFill>
              </a:rPr>
              <a:t>If things change….</a:t>
            </a:r>
          </a:p>
        </p:txBody>
      </p:sp>
      <p:sp>
        <p:nvSpPr>
          <p:cNvPr id="3" name="Title 6"/>
          <p:cNvSpPr>
            <a:spLocks noGrp="1"/>
          </p:cNvSpPr>
          <p:nvPr>
            <p:ph type="title"/>
          </p:nvPr>
        </p:nvSpPr>
        <p:spPr>
          <a:prstGeom prst="rect">
            <a:avLst/>
          </a:prstGeom>
        </p:spPr>
        <p:txBody>
          <a:bodyPr/>
          <a:lstStyle/>
          <a:p>
            <a:r>
              <a:rPr lang="en-US"/>
              <a:t>Special Circumstances</a:t>
            </a:r>
            <a:endParaRPr lang="en-US" dirty="0"/>
          </a:p>
        </p:txBody>
      </p:sp>
      <p:sp>
        <p:nvSpPr>
          <p:cNvPr id="2" name="Slide Number Placeholder 1">
            <a:extLst>
              <a:ext uri="{FF2B5EF4-FFF2-40B4-BE49-F238E27FC236}">
                <a16:creationId xmlns:a16="http://schemas.microsoft.com/office/drawing/2014/main" id="{89DB9134-6C24-6F4A-9417-75A744ED44A9}"/>
              </a:ext>
            </a:extLst>
          </p:cNvPr>
          <p:cNvSpPr>
            <a:spLocks noGrp="1"/>
          </p:cNvSpPr>
          <p:nvPr>
            <p:ph type="sldNum" sz="quarter" idx="12"/>
          </p:nvPr>
        </p:nvSpPr>
        <p:spPr/>
        <p:txBody>
          <a:bodyPr/>
          <a:lstStyle/>
          <a:p>
            <a:fld id="{3ECAA9F2-51A7-FA4F-B019-4D81CA3B727C}" type="slidenum">
              <a:rPr lang="en-US" smtClean="0"/>
              <a:pPr/>
              <a:t>61</a:t>
            </a:fld>
            <a:endParaRPr lang="en-US" dirty="0"/>
          </a:p>
        </p:txBody>
      </p:sp>
      <p:sp>
        <p:nvSpPr>
          <p:cNvPr id="6" name="Content Placeholder 3">
            <a:extLst>
              <a:ext uri="{FF2B5EF4-FFF2-40B4-BE49-F238E27FC236}">
                <a16:creationId xmlns:a16="http://schemas.microsoft.com/office/drawing/2014/main" id="{D8E040CE-2475-3449-804A-52B4BB37D464}"/>
              </a:ext>
            </a:extLst>
          </p:cNvPr>
          <p:cNvSpPr txBox="1">
            <a:spLocks/>
          </p:cNvSpPr>
          <p:nvPr/>
        </p:nvSpPr>
        <p:spPr>
          <a:xfrm>
            <a:off x="457200" y="2402141"/>
            <a:ext cx="8229600" cy="3008059"/>
          </a:xfrm>
          <a:prstGeom prst="rect">
            <a:avLst/>
          </a:prstGeom>
        </p:spPr>
        <p:txBody>
          <a:bodyPr numCol="2">
            <a:normAutofit/>
          </a:bodyPr>
          <a:lstStyle>
            <a:lvl1pPr marL="342900" indent="-342900" algn="l" defTabSz="914400" rtl="0" eaLnBrk="1" latinLnBrk="0" hangingPunct="1">
              <a:lnSpc>
                <a:spcPct val="100000"/>
              </a:lnSpc>
              <a:spcBef>
                <a:spcPts val="650"/>
              </a:spcBef>
              <a:spcAft>
                <a:spcPts val="300"/>
              </a:spcAft>
              <a:buClr>
                <a:srgbClr val="007299"/>
              </a:buClr>
              <a:buFont typeface="Arial" pitchFamily="34" charset="0"/>
              <a:buChar char="•"/>
              <a:defRPr sz="2800" kern="1200">
                <a:solidFill>
                  <a:schemeClr val="tx1"/>
                </a:solidFill>
                <a:latin typeface="+mn-lt"/>
                <a:ea typeface="+mn-ea"/>
                <a:cs typeface="Arial"/>
              </a:defRPr>
            </a:lvl1pPr>
            <a:lvl2pPr marL="742950" indent="-285750" algn="l" defTabSz="914400" rtl="0" eaLnBrk="1" latinLnBrk="0" hangingPunct="1">
              <a:lnSpc>
                <a:spcPct val="100000"/>
              </a:lnSpc>
              <a:spcBef>
                <a:spcPts val="300"/>
              </a:spcBef>
              <a:spcAft>
                <a:spcPts val="300"/>
              </a:spcAft>
              <a:buClr>
                <a:srgbClr val="007299"/>
              </a:buClr>
              <a:buFont typeface="Lucida Grande"/>
              <a:buChar char="»"/>
              <a:defRPr sz="2400" kern="1200">
                <a:solidFill>
                  <a:schemeClr val="tx1"/>
                </a:solidFill>
                <a:latin typeface="+mn-lt"/>
                <a:ea typeface="+mn-ea"/>
                <a:cs typeface="Arial"/>
              </a:defRPr>
            </a:lvl2pPr>
            <a:lvl3pPr marL="1143000" indent="-228600" algn="l" defTabSz="914400" rtl="0" eaLnBrk="1" latinLnBrk="0" hangingPunct="1">
              <a:lnSpc>
                <a:spcPct val="100000"/>
              </a:lnSpc>
              <a:spcBef>
                <a:spcPts val="300"/>
              </a:spcBef>
              <a:spcAft>
                <a:spcPts val="300"/>
              </a:spcAft>
              <a:buClr>
                <a:srgbClr val="007299"/>
              </a:buClr>
              <a:buSzPct val="80000"/>
              <a:buFont typeface="Lucida Grande"/>
              <a:buChar char="◦"/>
              <a:defRPr sz="2400" kern="1200">
                <a:solidFill>
                  <a:schemeClr val="tx1"/>
                </a:solidFill>
                <a:latin typeface="+mn-lt"/>
                <a:ea typeface="+mn-ea"/>
                <a:cs typeface="Arial"/>
              </a:defRPr>
            </a:lvl3pPr>
            <a:lvl4pPr marL="1600200" indent="-228600" algn="l" defTabSz="914400" rtl="0" eaLnBrk="1" latinLnBrk="0" hangingPunct="1">
              <a:lnSpc>
                <a:spcPct val="100000"/>
              </a:lnSpc>
              <a:spcBef>
                <a:spcPts val="300"/>
              </a:spcBef>
              <a:spcAft>
                <a:spcPts val="300"/>
              </a:spcAft>
              <a:buClr>
                <a:srgbClr val="007299"/>
              </a:buClr>
              <a:buSzPct val="70000"/>
              <a:buFont typeface="Lucida Grande"/>
              <a:buChar char="►"/>
              <a:defRPr sz="2000" kern="1200">
                <a:solidFill>
                  <a:schemeClr val="tx1"/>
                </a:solidFill>
                <a:latin typeface="+mn-lt"/>
                <a:ea typeface="+mn-ea"/>
                <a:cs typeface="Arial"/>
              </a:defRPr>
            </a:lvl4pPr>
            <a:lvl5pPr marL="2057400" indent="-228600" algn="l" defTabSz="914400" rtl="0" eaLnBrk="1" latinLnBrk="0" hangingPunct="1">
              <a:lnSpc>
                <a:spcPct val="100000"/>
              </a:lnSpc>
              <a:spcBef>
                <a:spcPts val="300"/>
              </a:spcBef>
              <a:spcAft>
                <a:spcPts val="300"/>
              </a:spcAft>
              <a:buClr>
                <a:srgbClr val="007299"/>
              </a:buClr>
              <a:buFont typeface="Arial"/>
              <a:buChar char="•"/>
              <a:defRPr sz="2000" kern="1200">
                <a:solidFill>
                  <a:schemeClr val="tx1"/>
                </a:solidFill>
                <a:latin typeface="+mn-lt"/>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0352">
              <a:buClr>
                <a:schemeClr val="accent2"/>
              </a:buClr>
            </a:pPr>
            <a:r>
              <a:rPr lang="en-US" dirty="0"/>
              <a:t>Divorced or </a:t>
            </a:r>
            <a:br>
              <a:rPr lang="en-US" dirty="0"/>
            </a:br>
            <a:r>
              <a:rPr lang="en-US" dirty="0"/>
              <a:t>separated parents</a:t>
            </a:r>
          </a:p>
          <a:p>
            <a:pPr marL="530352">
              <a:buClr>
                <a:schemeClr val="accent2"/>
              </a:buClr>
            </a:pPr>
            <a:r>
              <a:rPr lang="en-US" dirty="0"/>
              <a:t>Stepparents</a:t>
            </a:r>
          </a:p>
          <a:p>
            <a:pPr marL="530352">
              <a:buClr>
                <a:schemeClr val="accent2"/>
              </a:buClr>
            </a:pPr>
            <a:r>
              <a:rPr lang="en-US" dirty="0"/>
              <a:t>Adoptive parents</a:t>
            </a:r>
          </a:p>
          <a:p>
            <a:pPr marL="530352">
              <a:buClr>
                <a:schemeClr val="accent2"/>
              </a:buClr>
            </a:pPr>
            <a:r>
              <a:rPr lang="en-US" dirty="0"/>
              <a:t>Foster parents</a:t>
            </a:r>
          </a:p>
          <a:p>
            <a:pPr marL="530352">
              <a:buClr>
                <a:schemeClr val="accent2"/>
              </a:buClr>
            </a:pPr>
            <a:r>
              <a:rPr lang="en-US" dirty="0"/>
              <a:t>Legal guardians</a:t>
            </a:r>
          </a:p>
          <a:p>
            <a:pPr marL="530352">
              <a:buClr>
                <a:schemeClr val="accent2"/>
              </a:buClr>
            </a:pPr>
            <a:r>
              <a:rPr lang="en-US" dirty="0"/>
              <a:t>Living with others</a:t>
            </a:r>
          </a:p>
          <a:p>
            <a:pPr marL="530352">
              <a:buClr>
                <a:schemeClr val="accent2"/>
              </a:buClr>
            </a:pPr>
            <a:r>
              <a:rPr lang="en-US" dirty="0"/>
              <a:t>Recent death or disability</a:t>
            </a:r>
          </a:p>
          <a:p>
            <a:pPr marL="530352">
              <a:buClr>
                <a:schemeClr val="accent2"/>
              </a:buClr>
            </a:pPr>
            <a:r>
              <a:rPr lang="en-US" dirty="0"/>
              <a:t>Reduced income</a:t>
            </a:r>
          </a:p>
        </p:txBody>
      </p:sp>
    </p:spTree>
    <p:extLst>
      <p:ext uri="{BB962C8B-B14F-4D97-AF65-F5344CB8AC3E}">
        <p14:creationId xmlns:p14="http://schemas.microsoft.com/office/powerpoint/2010/main" val="3447435729"/>
      </p:ext>
    </p:extLst>
  </p:cSld>
  <p:clrMapOvr>
    <a:masterClrMapping/>
  </p:clrMapOvr>
  <p:transition spd="slow">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9428B72-7BBA-4391-A1DC-33D58E3813BA}"/>
              </a:ext>
            </a:extLst>
          </p:cNvPr>
          <p:cNvSpPr>
            <a:spLocks noGrp="1"/>
          </p:cNvSpPr>
          <p:nvPr>
            <p:ph type="title"/>
          </p:nvPr>
        </p:nvSpPr>
        <p:spPr/>
        <p:txBody>
          <a:bodyPr>
            <a:normAutofit/>
          </a:bodyPr>
          <a:lstStyle/>
          <a:p>
            <a:r>
              <a:rPr lang="en-US" sz="3200" dirty="0"/>
              <a:t>What Can You Do Now?</a:t>
            </a:r>
          </a:p>
        </p:txBody>
      </p:sp>
      <p:sp>
        <p:nvSpPr>
          <p:cNvPr id="6" name="Slide Number Placeholder 5">
            <a:extLst>
              <a:ext uri="{FF2B5EF4-FFF2-40B4-BE49-F238E27FC236}">
                <a16:creationId xmlns:a16="http://schemas.microsoft.com/office/drawing/2014/main" id="{14DB82D2-3576-4BD3-BA0A-077421C6CDBB}"/>
              </a:ext>
            </a:extLst>
          </p:cNvPr>
          <p:cNvSpPr>
            <a:spLocks noGrp="1"/>
          </p:cNvSpPr>
          <p:nvPr>
            <p:ph type="sldNum" sz="quarter" idx="12"/>
          </p:nvPr>
        </p:nvSpPr>
        <p:spPr/>
        <p:txBody>
          <a:bodyPr/>
          <a:lstStyle/>
          <a:p>
            <a:fld id="{4E5E76E0-7555-DF46-8D1D-E44CF309909A}" type="slidenum">
              <a:rPr lang="en-US" smtClean="0"/>
              <a:pPr/>
              <a:t>62</a:t>
            </a:fld>
            <a:endParaRPr lang="en-US" dirty="0"/>
          </a:p>
        </p:txBody>
      </p:sp>
      <p:pic>
        <p:nvPicPr>
          <p:cNvPr id="18" name="Picture 17">
            <a:extLst>
              <a:ext uri="{FF2B5EF4-FFF2-40B4-BE49-F238E27FC236}">
                <a16:creationId xmlns:a16="http://schemas.microsoft.com/office/drawing/2014/main" id="{7B53E0D0-2409-4715-9FAD-B73B968C25D3}"/>
              </a:ext>
            </a:extLst>
          </p:cNvPr>
          <p:cNvPicPr>
            <a:picLocks noChangeAspect="1"/>
          </p:cNvPicPr>
          <p:nvPr/>
        </p:nvPicPr>
        <p:blipFill>
          <a:blip r:embed="rId3"/>
          <a:stretch>
            <a:fillRect/>
          </a:stretch>
        </p:blipFill>
        <p:spPr>
          <a:xfrm>
            <a:off x="3907311" y="2415610"/>
            <a:ext cx="3903159" cy="3572383"/>
          </a:xfrm>
          <a:prstGeom prst="rect">
            <a:avLst/>
          </a:prstGeom>
        </p:spPr>
      </p:pic>
      <p:sp>
        <p:nvSpPr>
          <p:cNvPr id="19" name="Freeform: Shape 18">
            <a:extLst>
              <a:ext uri="{FF2B5EF4-FFF2-40B4-BE49-F238E27FC236}">
                <a16:creationId xmlns:a16="http://schemas.microsoft.com/office/drawing/2014/main" id="{48A5272F-C1CF-4C0A-B8A6-D03DAE31B258}"/>
              </a:ext>
            </a:extLst>
          </p:cNvPr>
          <p:cNvSpPr>
            <a:spLocks noChangeAspect="1"/>
          </p:cNvSpPr>
          <p:nvPr/>
        </p:nvSpPr>
        <p:spPr>
          <a:xfrm>
            <a:off x="3160737" y="3080235"/>
            <a:ext cx="1953007" cy="906753"/>
          </a:xfrm>
          <a:custGeom>
            <a:avLst/>
            <a:gdLst>
              <a:gd name="connsiteX0" fmla="*/ 0 w 2349599"/>
              <a:gd name="connsiteY0" fmla="*/ 195804 h 1174799"/>
              <a:gd name="connsiteX1" fmla="*/ 195804 w 2349599"/>
              <a:gd name="connsiteY1" fmla="*/ 0 h 1174799"/>
              <a:gd name="connsiteX2" fmla="*/ 2153795 w 2349599"/>
              <a:gd name="connsiteY2" fmla="*/ 0 h 1174799"/>
              <a:gd name="connsiteX3" fmla="*/ 2349599 w 2349599"/>
              <a:gd name="connsiteY3" fmla="*/ 195804 h 1174799"/>
              <a:gd name="connsiteX4" fmla="*/ 2349599 w 2349599"/>
              <a:gd name="connsiteY4" fmla="*/ 978995 h 1174799"/>
              <a:gd name="connsiteX5" fmla="*/ 2153795 w 2349599"/>
              <a:gd name="connsiteY5" fmla="*/ 1174799 h 1174799"/>
              <a:gd name="connsiteX6" fmla="*/ 195804 w 2349599"/>
              <a:gd name="connsiteY6" fmla="*/ 1174799 h 1174799"/>
              <a:gd name="connsiteX7" fmla="*/ 0 w 2349599"/>
              <a:gd name="connsiteY7" fmla="*/ 978995 h 1174799"/>
              <a:gd name="connsiteX8" fmla="*/ 0 w 2349599"/>
              <a:gd name="connsiteY8" fmla="*/ 195804 h 11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599" h="1174799">
                <a:moveTo>
                  <a:pt x="0" y="195804"/>
                </a:moveTo>
                <a:cubicBezTo>
                  <a:pt x="0" y="87664"/>
                  <a:pt x="87664" y="0"/>
                  <a:pt x="195804" y="0"/>
                </a:cubicBezTo>
                <a:lnTo>
                  <a:pt x="2153795" y="0"/>
                </a:lnTo>
                <a:cubicBezTo>
                  <a:pt x="2261935" y="0"/>
                  <a:pt x="2349599" y="87664"/>
                  <a:pt x="2349599" y="195804"/>
                </a:cubicBezTo>
                <a:lnTo>
                  <a:pt x="2349599" y="978995"/>
                </a:lnTo>
                <a:cubicBezTo>
                  <a:pt x="2349599" y="1087135"/>
                  <a:pt x="2261935" y="1174799"/>
                  <a:pt x="2153795" y="1174799"/>
                </a:cubicBezTo>
                <a:lnTo>
                  <a:pt x="195804" y="1174799"/>
                </a:lnTo>
                <a:cubicBezTo>
                  <a:pt x="87664" y="1174799"/>
                  <a:pt x="0" y="1087135"/>
                  <a:pt x="0" y="978995"/>
                </a:cubicBezTo>
                <a:lnTo>
                  <a:pt x="0" y="195804"/>
                </a:lnTo>
                <a:close/>
              </a:path>
            </a:pathLst>
          </a:custGeom>
          <a:solidFill>
            <a:srgbClr val="EB157F"/>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33549" tIns="133549" rIns="133549" bIns="133549" numCol="1" spcCol="1270" anchor="ctr" anchorCtr="0">
            <a:noAutofit/>
          </a:bodyPr>
          <a:lstStyle/>
          <a:p>
            <a:pPr marL="0" lvl="0" indent="0" algn="ctr" defTabSz="889000">
              <a:spcBef>
                <a:spcPct val="0"/>
              </a:spcBef>
              <a:spcAft>
                <a:spcPts val="600"/>
              </a:spcAft>
              <a:buNone/>
            </a:pPr>
            <a:r>
              <a:rPr lang="en-US" b="0" kern="1200" dirty="0"/>
              <a:t>Create FSA ID &amp; Complete the FAFSA</a:t>
            </a:r>
          </a:p>
        </p:txBody>
      </p:sp>
      <p:sp>
        <p:nvSpPr>
          <p:cNvPr id="20" name="Freeform: Shape 19">
            <a:extLst>
              <a:ext uri="{FF2B5EF4-FFF2-40B4-BE49-F238E27FC236}">
                <a16:creationId xmlns:a16="http://schemas.microsoft.com/office/drawing/2014/main" id="{195D6C55-9A95-42E0-8D1F-DA64E160B4F4}"/>
              </a:ext>
            </a:extLst>
          </p:cNvPr>
          <p:cNvSpPr>
            <a:spLocks noChangeAspect="1"/>
          </p:cNvSpPr>
          <p:nvPr/>
        </p:nvSpPr>
        <p:spPr>
          <a:xfrm>
            <a:off x="4953000" y="1828800"/>
            <a:ext cx="1955346" cy="907839"/>
          </a:xfrm>
          <a:custGeom>
            <a:avLst/>
            <a:gdLst>
              <a:gd name="connsiteX0" fmla="*/ 0 w 2349599"/>
              <a:gd name="connsiteY0" fmla="*/ 195804 h 1174799"/>
              <a:gd name="connsiteX1" fmla="*/ 195804 w 2349599"/>
              <a:gd name="connsiteY1" fmla="*/ 0 h 1174799"/>
              <a:gd name="connsiteX2" fmla="*/ 2153795 w 2349599"/>
              <a:gd name="connsiteY2" fmla="*/ 0 h 1174799"/>
              <a:gd name="connsiteX3" fmla="*/ 2349599 w 2349599"/>
              <a:gd name="connsiteY3" fmla="*/ 195804 h 1174799"/>
              <a:gd name="connsiteX4" fmla="*/ 2349599 w 2349599"/>
              <a:gd name="connsiteY4" fmla="*/ 978995 h 1174799"/>
              <a:gd name="connsiteX5" fmla="*/ 2153795 w 2349599"/>
              <a:gd name="connsiteY5" fmla="*/ 1174799 h 1174799"/>
              <a:gd name="connsiteX6" fmla="*/ 195804 w 2349599"/>
              <a:gd name="connsiteY6" fmla="*/ 1174799 h 1174799"/>
              <a:gd name="connsiteX7" fmla="*/ 0 w 2349599"/>
              <a:gd name="connsiteY7" fmla="*/ 978995 h 1174799"/>
              <a:gd name="connsiteX8" fmla="*/ 0 w 2349599"/>
              <a:gd name="connsiteY8" fmla="*/ 195804 h 11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599" h="1174799">
                <a:moveTo>
                  <a:pt x="0" y="195804"/>
                </a:moveTo>
                <a:cubicBezTo>
                  <a:pt x="0" y="87664"/>
                  <a:pt x="87664" y="0"/>
                  <a:pt x="195804" y="0"/>
                </a:cubicBezTo>
                <a:lnTo>
                  <a:pt x="2153795" y="0"/>
                </a:lnTo>
                <a:cubicBezTo>
                  <a:pt x="2261935" y="0"/>
                  <a:pt x="2349599" y="87664"/>
                  <a:pt x="2349599" y="195804"/>
                </a:cubicBezTo>
                <a:lnTo>
                  <a:pt x="2349599" y="978995"/>
                </a:lnTo>
                <a:cubicBezTo>
                  <a:pt x="2349599" y="1087135"/>
                  <a:pt x="2261935" y="1174799"/>
                  <a:pt x="2153795" y="1174799"/>
                </a:cubicBezTo>
                <a:lnTo>
                  <a:pt x="195804" y="1174799"/>
                </a:lnTo>
                <a:cubicBezTo>
                  <a:pt x="87664" y="1174799"/>
                  <a:pt x="0" y="1087135"/>
                  <a:pt x="0" y="978995"/>
                </a:cubicBezTo>
                <a:lnTo>
                  <a:pt x="0" y="195804"/>
                </a:lnTo>
                <a:close/>
              </a:path>
            </a:pathLst>
          </a:custGeom>
          <a:solidFill>
            <a:srgbClr val="007299"/>
          </a:solid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33549" tIns="133549" rIns="133549" bIns="133549" numCol="1" spcCol="1270" anchor="ctr" anchorCtr="0">
            <a:noAutofit/>
          </a:bodyPr>
          <a:lstStyle/>
          <a:p>
            <a:pPr marL="0" lvl="0" indent="0" algn="ctr" defTabSz="889000">
              <a:spcBef>
                <a:spcPct val="0"/>
              </a:spcBef>
              <a:spcAft>
                <a:spcPts val="600"/>
              </a:spcAft>
              <a:buNone/>
            </a:pPr>
            <a:r>
              <a:rPr lang="en-US" b="0" kern="1200" dirty="0"/>
              <a:t>Visit College Websites</a:t>
            </a:r>
          </a:p>
        </p:txBody>
      </p:sp>
      <p:sp>
        <p:nvSpPr>
          <p:cNvPr id="21" name="Freeform: Shape 20">
            <a:extLst>
              <a:ext uri="{FF2B5EF4-FFF2-40B4-BE49-F238E27FC236}">
                <a16:creationId xmlns:a16="http://schemas.microsoft.com/office/drawing/2014/main" id="{30AC516E-FF91-42FA-B30E-00C9B83672AD}"/>
              </a:ext>
            </a:extLst>
          </p:cNvPr>
          <p:cNvSpPr>
            <a:spLocks noChangeAspect="1"/>
          </p:cNvSpPr>
          <p:nvPr/>
        </p:nvSpPr>
        <p:spPr>
          <a:xfrm>
            <a:off x="6242288" y="4610321"/>
            <a:ext cx="1953007" cy="906753"/>
          </a:xfrm>
          <a:custGeom>
            <a:avLst/>
            <a:gdLst>
              <a:gd name="connsiteX0" fmla="*/ 0 w 2349599"/>
              <a:gd name="connsiteY0" fmla="*/ 195804 h 1174799"/>
              <a:gd name="connsiteX1" fmla="*/ 195804 w 2349599"/>
              <a:gd name="connsiteY1" fmla="*/ 0 h 1174799"/>
              <a:gd name="connsiteX2" fmla="*/ 2153795 w 2349599"/>
              <a:gd name="connsiteY2" fmla="*/ 0 h 1174799"/>
              <a:gd name="connsiteX3" fmla="*/ 2349599 w 2349599"/>
              <a:gd name="connsiteY3" fmla="*/ 195804 h 1174799"/>
              <a:gd name="connsiteX4" fmla="*/ 2349599 w 2349599"/>
              <a:gd name="connsiteY4" fmla="*/ 978995 h 1174799"/>
              <a:gd name="connsiteX5" fmla="*/ 2153795 w 2349599"/>
              <a:gd name="connsiteY5" fmla="*/ 1174799 h 1174799"/>
              <a:gd name="connsiteX6" fmla="*/ 195804 w 2349599"/>
              <a:gd name="connsiteY6" fmla="*/ 1174799 h 1174799"/>
              <a:gd name="connsiteX7" fmla="*/ 0 w 2349599"/>
              <a:gd name="connsiteY7" fmla="*/ 978995 h 1174799"/>
              <a:gd name="connsiteX8" fmla="*/ 0 w 2349599"/>
              <a:gd name="connsiteY8" fmla="*/ 195804 h 11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599" h="1174799">
                <a:moveTo>
                  <a:pt x="0" y="195804"/>
                </a:moveTo>
                <a:cubicBezTo>
                  <a:pt x="0" y="87664"/>
                  <a:pt x="87664" y="0"/>
                  <a:pt x="195804" y="0"/>
                </a:cubicBezTo>
                <a:lnTo>
                  <a:pt x="2153795" y="0"/>
                </a:lnTo>
                <a:cubicBezTo>
                  <a:pt x="2261935" y="0"/>
                  <a:pt x="2349599" y="87664"/>
                  <a:pt x="2349599" y="195804"/>
                </a:cubicBezTo>
                <a:lnTo>
                  <a:pt x="2349599" y="978995"/>
                </a:lnTo>
                <a:cubicBezTo>
                  <a:pt x="2349599" y="1087135"/>
                  <a:pt x="2261935" y="1174799"/>
                  <a:pt x="2153795" y="1174799"/>
                </a:cubicBezTo>
                <a:lnTo>
                  <a:pt x="195804" y="1174799"/>
                </a:lnTo>
                <a:cubicBezTo>
                  <a:pt x="87664" y="1174799"/>
                  <a:pt x="0" y="1087135"/>
                  <a:pt x="0" y="978995"/>
                </a:cubicBezTo>
                <a:lnTo>
                  <a:pt x="0" y="195804"/>
                </a:lnTo>
                <a:close/>
              </a:path>
            </a:pathLst>
          </a:custGeom>
          <a:solidFill>
            <a:srgbClr val="FF9900"/>
          </a:solid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33549" tIns="133549" rIns="133549" bIns="133549" numCol="1" spcCol="1270" anchor="ctr" anchorCtr="0">
            <a:noAutofit/>
          </a:bodyPr>
          <a:lstStyle/>
          <a:p>
            <a:pPr marL="0" lvl="0" indent="0" algn="ctr" defTabSz="889000">
              <a:spcBef>
                <a:spcPct val="0"/>
              </a:spcBef>
              <a:spcAft>
                <a:spcPts val="600"/>
              </a:spcAft>
              <a:buNone/>
            </a:pPr>
            <a:r>
              <a:rPr lang="en-US" b="0" kern="1200" dirty="0"/>
              <a:t>Talk About What is Affordable</a:t>
            </a:r>
          </a:p>
        </p:txBody>
      </p:sp>
      <p:sp>
        <p:nvSpPr>
          <p:cNvPr id="23" name="Freeform: Shape 22">
            <a:extLst>
              <a:ext uri="{FF2B5EF4-FFF2-40B4-BE49-F238E27FC236}">
                <a16:creationId xmlns:a16="http://schemas.microsoft.com/office/drawing/2014/main" id="{B1430E31-5099-4604-AA2E-BDB44AF62086}"/>
              </a:ext>
            </a:extLst>
          </p:cNvPr>
          <p:cNvSpPr>
            <a:spLocks noChangeAspect="1"/>
          </p:cNvSpPr>
          <p:nvPr/>
        </p:nvSpPr>
        <p:spPr>
          <a:xfrm>
            <a:off x="3316994" y="4724400"/>
            <a:ext cx="1953007" cy="906753"/>
          </a:xfrm>
          <a:custGeom>
            <a:avLst/>
            <a:gdLst>
              <a:gd name="connsiteX0" fmla="*/ 0 w 2349599"/>
              <a:gd name="connsiteY0" fmla="*/ 195804 h 1174799"/>
              <a:gd name="connsiteX1" fmla="*/ 195804 w 2349599"/>
              <a:gd name="connsiteY1" fmla="*/ 0 h 1174799"/>
              <a:gd name="connsiteX2" fmla="*/ 2153795 w 2349599"/>
              <a:gd name="connsiteY2" fmla="*/ 0 h 1174799"/>
              <a:gd name="connsiteX3" fmla="*/ 2349599 w 2349599"/>
              <a:gd name="connsiteY3" fmla="*/ 195804 h 1174799"/>
              <a:gd name="connsiteX4" fmla="*/ 2349599 w 2349599"/>
              <a:gd name="connsiteY4" fmla="*/ 978995 h 1174799"/>
              <a:gd name="connsiteX5" fmla="*/ 2153795 w 2349599"/>
              <a:gd name="connsiteY5" fmla="*/ 1174799 h 1174799"/>
              <a:gd name="connsiteX6" fmla="*/ 195804 w 2349599"/>
              <a:gd name="connsiteY6" fmla="*/ 1174799 h 1174799"/>
              <a:gd name="connsiteX7" fmla="*/ 0 w 2349599"/>
              <a:gd name="connsiteY7" fmla="*/ 978995 h 1174799"/>
              <a:gd name="connsiteX8" fmla="*/ 0 w 2349599"/>
              <a:gd name="connsiteY8" fmla="*/ 195804 h 11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599" h="1174799">
                <a:moveTo>
                  <a:pt x="0" y="195804"/>
                </a:moveTo>
                <a:cubicBezTo>
                  <a:pt x="0" y="87664"/>
                  <a:pt x="87664" y="0"/>
                  <a:pt x="195804" y="0"/>
                </a:cubicBezTo>
                <a:lnTo>
                  <a:pt x="2153795" y="0"/>
                </a:lnTo>
                <a:cubicBezTo>
                  <a:pt x="2261935" y="0"/>
                  <a:pt x="2349599" y="87664"/>
                  <a:pt x="2349599" y="195804"/>
                </a:cubicBezTo>
                <a:lnTo>
                  <a:pt x="2349599" y="978995"/>
                </a:lnTo>
                <a:cubicBezTo>
                  <a:pt x="2349599" y="1087135"/>
                  <a:pt x="2261935" y="1174799"/>
                  <a:pt x="2153795" y="1174799"/>
                </a:cubicBezTo>
                <a:lnTo>
                  <a:pt x="195804" y="1174799"/>
                </a:lnTo>
                <a:cubicBezTo>
                  <a:pt x="87664" y="1174799"/>
                  <a:pt x="0" y="1087135"/>
                  <a:pt x="0" y="978995"/>
                </a:cubicBezTo>
                <a:lnTo>
                  <a:pt x="0" y="195804"/>
                </a:lnTo>
                <a:close/>
              </a:path>
            </a:pathLst>
          </a:custGeom>
          <a:solidFill>
            <a:srgbClr val="41762C"/>
          </a:solid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133549" tIns="133549" rIns="133549" bIns="133549" numCol="1" spcCol="1270" anchor="ctr" anchorCtr="0">
            <a:noAutofit/>
          </a:bodyPr>
          <a:lstStyle/>
          <a:p>
            <a:pPr marL="0" lvl="0" indent="0" algn="ctr" defTabSz="889000">
              <a:spcBef>
                <a:spcPct val="0"/>
              </a:spcBef>
              <a:spcAft>
                <a:spcPts val="600"/>
              </a:spcAft>
              <a:buNone/>
            </a:pPr>
            <a:r>
              <a:rPr lang="en-US" b="0" kern="1200" dirty="0"/>
              <a:t>Explore Scholarships</a:t>
            </a:r>
            <a:endParaRPr lang="en-US" kern="1200" dirty="0"/>
          </a:p>
        </p:txBody>
      </p:sp>
      <p:sp>
        <p:nvSpPr>
          <p:cNvPr id="12" name="Freeform: Shape 11">
            <a:extLst>
              <a:ext uri="{FF2B5EF4-FFF2-40B4-BE49-F238E27FC236}">
                <a16:creationId xmlns:a16="http://schemas.microsoft.com/office/drawing/2014/main" id="{348F8606-BA52-489F-A6D6-CF82EF7B55D5}"/>
              </a:ext>
            </a:extLst>
          </p:cNvPr>
          <p:cNvSpPr>
            <a:spLocks noChangeAspect="1"/>
          </p:cNvSpPr>
          <p:nvPr/>
        </p:nvSpPr>
        <p:spPr>
          <a:xfrm>
            <a:off x="6468490" y="2947500"/>
            <a:ext cx="2111630" cy="907840"/>
          </a:xfrm>
          <a:custGeom>
            <a:avLst/>
            <a:gdLst>
              <a:gd name="connsiteX0" fmla="*/ 0 w 2470039"/>
              <a:gd name="connsiteY0" fmla="*/ 218216 h 1309267"/>
              <a:gd name="connsiteX1" fmla="*/ 218216 w 2470039"/>
              <a:gd name="connsiteY1" fmla="*/ 0 h 1309267"/>
              <a:gd name="connsiteX2" fmla="*/ 2251823 w 2470039"/>
              <a:gd name="connsiteY2" fmla="*/ 0 h 1309267"/>
              <a:gd name="connsiteX3" fmla="*/ 2470039 w 2470039"/>
              <a:gd name="connsiteY3" fmla="*/ 218216 h 1309267"/>
              <a:gd name="connsiteX4" fmla="*/ 2470039 w 2470039"/>
              <a:gd name="connsiteY4" fmla="*/ 1091051 h 1309267"/>
              <a:gd name="connsiteX5" fmla="*/ 2251823 w 2470039"/>
              <a:gd name="connsiteY5" fmla="*/ 1309267 h 1309267"/>
              <a:gd name="connsiteX6" fmla="*/ 218216 w 2470039"/>
              <a:gd name="connsiteY6" fmla="*/ 1309267 h 1309267"/>
              <a:gd name="connsiteX7" fmla="*/ 0 w 2470039"/>
              <a:gd name="connsiteY7" fmla="*/ 1091051 h 1309267"/>
              <a:gd name="connsiteX8" fmla="*/ 0 w 2470039"/>
              <a:gd name="connsiteY8" fmla="*/ 218216 h 130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039" h="1309267">
                <a:moveTo>
                  <a:pt x="0" y="218216"/>
                </a:moveTo>
                <a:cubicBezTo>
                  <a:pt x="0" y="97699"/>
                  <a:pt x="97699" y="0"/>
                  <a:pt x="218216" y="0"/>
                </a:cubicBezTo>
                <a:lnTo>
                  <a:pt x="2251823" y="0"/>
                </a:lnTo>
                <a:cubicBezTo>
                  <a:pt x="2372340" y="0"/>
                  <a:pt x="2470039" y="97699"/>
                  <a:pt x="2470039" y="218216"/>
                </a:cubicBezTo>
                <a:lnTo>
                  <a:pt x="2470039" y="1091051"/>
                </a:lnTo>
                <a:cubicBezTo>
                  <a:pt x="2470039" y="1211568"/>
                  <a:pt x="2372340" y="1309267"/>
                  <a:pt x="2251823" y="1309267"/>
                </a:cubicBezTo>
                <a:lnTo>
                  <a:pt x="218216" y="1309267"/>
                </a:lnTo>
                <a:cubicBezTo>
                  <a:pt x="97699" y="1309267"/>
                  <a:pt x="0" y="1211568"/>
                  <a:pt x="0" y="1091051"/>
                </a:cubicBezTo>
                <a:lnTo>
                  <a:pt x="0" y="218216"/>
                </a:lnTo>
                <a:close/>
              </a:path>
            </a:pathLst>
          </a:custGeom>
          <a:solidFill>
            <a:srgbClr val="92278F"/>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140113" tIns="140113" rIns="140113" bIns="140113" numCol="1" spcCol="1270" anchor="ctr" anchorCtr="0">
            <a:noAutofit/>
          </a:bodyPr>
          <a:lstStyle/>
          <a:p>
            <a:pPr marL="0" lvl="0" indent="0" algn="ctr" defTabSz="889000">
              <a:spcBef>
                <a:spcPct val="0"/>
              </a:spcBef>
              <a:spcAft>
                <a:spcPts val="600"/>
              </a:spcAft>
              <a:buNone/>
            </a:pPr>
            <a:r>
              <a:rPr lang="en-US" b="0" kern="1200" dirty="0"/>
              <a:t>Utilize Net Price Calculators</a:t>
            </a:r>
          </a:p>
          <a:p>
            <a:pPr marL="0" lvl="0" indent="0" algn="ctr" defTabSz="889000">
              <a:lnSpc>
                <a:spcPct val="90000"/>
              </a:lnSpc>
              <a:spcBef>
                <a:spcPct val="0"/>
              </a:spcBef>
              <a:spcAft>
                <a:spcPct val="35000"/>
              </a:spcAft>
              <a:buNone/>
            </a:pPr>
            <a:r>
              <a:rPr lang="en-US" sz="1200" b="1" kern="1200" dirty="0"/>
              <a:t>collegecost.ed.gov</a:t>
            </a:r>
          </a:p>
        </p:txBody>
      </p:sp>
      <p:pic>
        <p:nvPicPr>
          <p:cNvPr id="5" name="Picture 4">
            <a:extLst>
              <a:ext uri="{FF2B5EF4-FFF2-40B4-BE49-F238E27FC236}">
                <a16:creationId xmlns:a16="http://schemas.microsoft.com/office/drawing/2014/main" id="{3087CFB5-526D-9DCC-B48B-BFA6212C6D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6160">
            <a:off x="484011" y="2295348"/>
            <a:ext cx="2278165" cy="3688145"/>
          </a:xfrm>
          <a:prstGeom prst="rect">
            <a:avLst/>
          </a:prstGeom>
        </p:spPr>
      </p:pic>
    </p:spTree>
    <p:extLst>
      <p:ext uri="{BB962C8B-B14F-4D97-AF65-F5344CB8AC3E}">
        <p14:creationId xmlns:p14="http://schemas.microsoft.com/office/powerpoint/2010/main" val="4263064569"/>
      </p:ext>
    </p:extLst>
  </p:cSld>
  <p:clrMapOvr>
    <a:masterClrMapping/>
  </p:clrMapOvr>
  <p:transition spd="slow">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3D77-1A17-4021-814B-57BE99991DCB}"/>
              </a:ext>
            </a:extLst>
          </p:cNvPr>
          <p:cNvSpPr>
            <a:spLocks noGrp="1"/>
          </p:cNvSpPr>
          <p:nvPr>
            <p:ph type="title"/>
          </p:nvPr>
        </p:nvSpPr>
        <p:spPr>
          <a:xfrm>
            <a:off x="571500" y="307194"/>
            <a:ext cx="8001000" cy="1043711"/>
          </a:xfrm>
        </p:spPr>
        <p:txBody>
          <a:bodyPr/>
          <a:lstStyle/>
          <a:p>
            <a:r>
              <a:rPr lang="en-US" dirty="0"/>
              <a:t>Important Resources</a:t>
            </a:r>
          </a:p>
        </p:txBody>
      </p:sp>
      <p:sp>
        <p:nvSpPr>
          <p:cNvPr id="3" name="Slide Number Placeholder 2">
            <a:extLst>
              <a:ext uri="{FF2B5EF4-FFF2-40B4-BE49-F238E27FC236}">
                <a16:creationId xmlns:a16="http://schemas.microsoft.com/office/drawing/2014/main" id="{C1CD9C8B-49C0-4FC8-AEE2-4073BE7066ED}"/>
              </a:ext>
            </a:extLst>
          </p:cNvPr>
          <p:cNvSpPr>
            <a:spLocks noGrp="1"/>
          </p:cNvSpPr>
          <p:nvPr>
            <p:ph type="sldNum" sz="quarter" idx="12"/>
          </p:nvPr>
        </p:nvSpPr>
        <p:spPr/>
        <p:txBody>
          <a:bodyPr/>
          <a:lstStyle/>
          <a:p>
            <a:fld id="{4E5E76E0-7555-DF46-8D1D-E44CF309909A}" type="slidenum">
              <a:rPr lang="en-US" smtClean="0"/>
              <a:pPr/>
              <a:t>63</a:t>
            </a:fld>
            <a:endParaRPr lang="en-US" dirty="0"/>
          </a:p>
        </p:txBody>
      </p:sp>
      <p:sp>
        <p:nvSpPr>
          <p:cNvPr id="7" name="Text Placeholder 2">
            <a:extLst>
              <a:ext uri="{FF2B5EF4-FFF2-40B4-BE49-F238E27FC236}">
                <a16:creationId xmlns:a16="http://schemas.microsoft.com/office/drawing/2014/main" id="{AE8D151A-ACA4-4824-96CC-3EC8FF35EC7E}"/>
              </a:ext>
            </a:extLst>
          </p:cNvPr>
          <p:cNvSpPr txBox="1">
            <a:spLocks/>
          </p:cNvSpPr>
          <p:nvPr/>
        </p:nvSpPr>
        <p:spPr>
          <a:xfrm>
            <a:off x="304511" y="1415127"/>
            <a:ext cx="5154332" cy="2775873"/>
          </a:xfrm>
          <a:prstGeom prst="rect">
            <a:avLst/>
          </a:prstGeom>
        </p:spPr>
        <p:txBody>
          <a:bodyPr vert="horz" lIns="91440" tIns="182880" rIns="91440" bIns="45720" rtlCol="0">
            <a:noAutofit/>
          </a:bodyPr>
          <a:lstStyle>
            <a:lvl1pPr marL="171450" indent="-171450" algn="l" defTabSz="685800" rtl="0" eaLnBrk="1" latinLnBrk="0" hangingPunct="1">
              <a:lnSpc>
                <a:spcPct val="100000"/>
              </a:lnSpc>
              <a:spcBef>
                <a:spcPts val="750"/>
              </a:spcBef>
              <a:buClr>
                <a:schemeClr val="accent5"/>
              </a:buClr>
              <a:buFont typeface="Arial" panose="020B0604020202020204" pitchFamily="34" charset="0"/>
              <a:buChar char="•"/>
              <a:defRPr sz="1600" kern="1200">
                <a:solidFill>
                  <a:schemeClr val="tx1"/>
                </a:solidFill>
                <a:latin typeface="+mn-lt"/>
                <a:ea typeface="+mn-ea"/>
                <a:cs typeface="+mn-cs"/>
              </a:defRPr>
            </a:lvl1pPr>
            <a:lvl2pPr marL="435769" indent="-178594" algn="l" defTabSz="685800" rtl="0" eaLnBrk="1" latinLnBrk="0" hangingPunct="1">
              <a:lnSpc>
                <a:spcPct val="100000"/>
              </a:lnSpc>
              <a:spcBef>
                <a:spcPts val="450"/>
              </a:spcBef>
              <a:buClr>
                <a:schemeClr val="accent5"/>
              </a:buClr>
              <a:buFont typeface="System Font Regular"/>
              <a:buChar char="–"/>
              <a:tabLst/>
              <a:defRPr sz="1400" kern="1200">
                <a:solidFill>
                  <a:schemeClr val="tx1"/>
                </a:solidFill>
                <a:latin typeface="+mn-lt"/>
                <a:ea typeface="+mn-ea"/>
                <a:cs typeface="+mn-cs"/>
              </a:defRPr>
            </a:lvl2pPr>
            <a:lvl3pPr marL="694135" indent="-178594" algn="l" defTabSz="685800" rtl="0" eaLnBrk="1" latinLnBrk="0" hangingPunct="1">
              <a:lnSpc>
                <a:spcPct val="100000"/>
              </a:lnSpc>
              <a:spcBef>
                <a:spcPts val="450"/>
              </a:spcBef>
              <a:buClr>
                <a:schemeClr val="accent5"/>
              </a:buClr>
              <a:buFont typeface="Arial" panose="020B0604020202020204" pitchFamily="34" charset="0"/>
              <a:buChar char="•"/>
              <a:tabLst/>
              <a:defRPr sz="1400" kern="1200">
                <a:solidFill>
                  <a:schemeClr val="tx1"/>
                </a:solidFill>
                <a:latin typeface="+mn-lt"/>
                <a:ea typeface="+mn-ea"/>
                <a:cs typeface="+mn-cs"/>
              </a:defRPr>
            </a:lvl3pPr>
            <a:lvl4pPr marL="942975" indent="-169069" algn="l" defTabSz="685800" rtl="0" eaLnBrk="1" latinLnBrk="0" hangingPunct="1">
              <a:lnSpc>
                <a:spcPct val="100000"/>
              </a:lnSpc>
              <a:spcBef>
                <a:spcPts val="450"/>
              </a:spcBef>
              <a:buClr>
                <a:schemeClr val="accent5"/>
              </a:buClr>
              <a:buFont typeface="System Font Regular"/>
              <a:buChar char="–"/>
              <a:tabLst/>
              <a:defRPr sz="1400" kern="1200">
                <a:solidFill>
                  <a:schemeClr val="tx1"/>
                </a:solidFill>
                <a:latin typeface="+mn-lt"/>
                <a:ea typeface="+mn-ea"/>
                <a:cs typeface="+mn-cs"/>
              </a:defRPr>
            </a:lvl4pPr>
            <a:lvl5pPr marL="1201341" indent="-169069" algn="l" defTabSz="685800" rtl="0" eaLnBrk="1" latinLnBrk="0" hangingPunct="1">
              <a:lnSpc>
                <a:spcPct val="100000"/>
              </a:lnSpc>
              <a:spcBef>
                <a:spcPts val="450"/>
              </a:spcBef>
              <a:buClr>
                <a:schemeClr val="accent5"/>
              </a:buClr>
              <a:buFont typeface="Arial" panose="020B0604020202020204" pitchFamily="34" charset="0"/>
              <a:buChar char="•"/>
              <a:tabLst/>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accent2"/>
              </a:buClr>
            </a:pPr>
            <a:r>
              <a:rPr lang="en-US" sz="2400" dirty="0"/>
              <a:t>PHEAA.org</a:t>
            </a:r>
          </a:p>
          <a:p>
            <a:pPr>
              <a:buClr>
                <a:schemeClr val="accent2"/>
              </a:buClr>
            </a:pPr>
            <a:r>
              <a:rPr lang="en-US" sz="2400" dirty="0"/>
              <a:t>StudentAid.gov</a:t>
            </a:r>
          </a:p>
          <a:p>
            <a:pPr>
              <a:buClr>
                <a:schemeClr val="accent2"/>
              </a:buClr>
            </a:pPr>
            <a:r>
              <a:rPr lang="en-US" sz="2400" dirty="0"/>
              <a:t>CollegeCost.ed.gov</a:t>
            </a:r>
          </a:p>
          <a:p>
            <a:pPr>
              <a:buClr>
                <a:schemeClr val="accent2"/>
              </a:buClr>
            </a:pPr>
            <a:r>
              <a:rPr lang="en-US" sz="2400" dirty="0"/>
              <a:t>EducationPlanner.org</a:t>
            </a:r>
          </a:p>
          <a:p>
            <a:pPr>
              <a:buClr>
                <a:schemeClr val="accent2"/>
              </a:buClr>
            </a:pPr>
            <a:r>
              <a:rPr lang="en-US" sz="2400" dirty="0"/>
              <a:t>MySmartBorrowing.org</a:t>
            </a:r>
          </a:p>
        </p:txBody>
      </p:sp>
      <p:sp>
        <p:nvSpPr>
          <p:cNvPr id="9" name="Title 6">
            <a:extLst>
              <a:ext uri="{FF2B5EF4-FFF2-40B4-BE49-F238E27FC236}">
                <a16:creationId xmlns:a16="http://schemas.microsoft.com/office/drawing/2014/main" id="{DB34A7BD-2D52-4B5A-9514-6CA4DD949513}"/>
              </a:ext>
            </a:extLst>
          </p:cNvPr>
          <p:cNvSpPr txBox="1">
            <a:spLocks/>
          </p:cNvSpPr>
          <p:nvPr/>
        </p:nvSpPr>
        <p:spPr>
          <a:xfrm>
            <a:off x="301752" y="4034118"/>
            <a:ext cx="5154043" cy="731521"/>
          </a:xfrm>
          <a:prstGeom prst="rect">
            <a:avLst/>
          </a:prstGeom>
        </p:spPr>
        <p:txBody>
          <a:bodyPr vert="horz" lIns="91440" tIns="0" rIns="91440" bIns="0" rtlCol="0" anchor="b" anchorCtr="0">
            <a:normAutofit/>
          </a:bodyPr>
          <a:lstStyle>
            <a:lvl1pPr algn="l" defTabSz="685800" rtl="0" eaLnBrk="1" latinLnBrk="0" hangingPunct="1">
              <a:lnSpc>
                <a:spcPct val="100000"/>
              </a:lnSpc>
              <a:spcBef>
                <a:spcPct val="0"/>
              </a:spcBef>
              <a:buNone/>
              <a:defRPr sz="2800" b="1" kern="1200">
                <a:solidFill>
                  <a:schemeClr val="accent1"/>
                </a:solidFill>
                <a:latin typeface="+mj-lt"/>
                <a:ea typeface="+mj-ea"/>
                <a:cs typeface="+mj-cs"/>
              </a:defRPr>
            </a:lvl1pPr>
          </a:lstStyle>
          <a:p>
            <a:r>
              <a:rPr lang="en-US" sz="3200" dirty="0">
                <a:solidFill>
                  <a:schemeClr val="accent4"/>
                </a:solidFill>
              </a:rPr>
              <a:t>Scholarship Sites</a:t>
            </a:r>
          </a:p>
        </p:txBody>
      </p:sp>
      <p:sp>
        <p:nvSpPr>
          <p:cNvPr id="10" name="Text Placeholder 2">
            <a:extLst>
              <a:ext uri="{FF2B5EF4-FFF2-40B4-BE49-F238E27FC236}">
                <a16:creationId xmlns:a16="http://schemas.microsoft.com/office/drawing/2014/main" id="{FF22F48C-EA72-4179-8E73-CDF59AB40361}"/>
              </a:ext>
            </a:extLst>
          </p:cNvPr>
          <p:cNvSpPr txBox="1">
            <a:spLocks/>
          </p:cNvSpPr>
          <p:nvPr/>
        </p:nvSpPr>
        <p:spPr>
          <a:xfrm>
            <a:off x="301463" y="4765639"/>
            <a:ext cx="5154332" cy="1818695"/>
          </a:xfrm>
          <a:prstGeom prst="rect">
            <a:avLst/>
          </a:prstGeom>
        </p:spPr>
        <p:txBody>
          <a:bodyPr vert="horz" lIns="91440" tIns="91440" rIns="91440" bIns="45720" rtlCol="0">
            <a:normAutofit lnSpcReduction="10000"/>
          </a:bodyPr>
          <a:lstStyle>
            <a:lvl1pPr marL="171450" indent="-171450" algn="l" defTabSz="685800" rtl="0" eaLnBrk="1" latinLnBrk="0" hangingPunct="1">
              <a:lnSpc>
                <a:spcPct val="100000"/>
              </a:lnSpc>
              <a:spcBef>
                <a:spcPts val="750"/>
              </a:spcBef>
              <a:buClr>
                <a:schemeClr val="accent5"/>
              </a:buClr>
              <a:buFont typeface="Arial" panose="020B0604020202020204" pitchFamily="34" charset="0"/>
              <a:buChar char="•"/>
              <a:defRPr sz="1600" kern="1200">
                <a:solidFill>
                  <a:schemeClr val="tx2">
                    <a:lumMod val="50000"/>
                  </a:schemeClr>
                </a:solidFill>
                <a:latin typeface="+mn-lt"/>
                <a:ea typeface="+mn-ea"/>
                <a:cs typeface="+mn-cs"/>
              </a:defRPr>
            </a:lvl1pPr>
            <a:lvl2pPr marL="435769" indent="-178594" algn="l" defTabSz="685800" rtl="0" eaLnBrk="1" latinLnBrk="0" hangingPunct="1">
              <a:lnSpc>
                <a:spcPct val="100000"/>
              </a:lnSpc>
              <a:spcBef>
                <a:spcPts val="450"/>
              </a:spcBef>
              <a:buClr>
                <a:schemeClr val="accent5"/>
              </a:buClr>
              <a:buFont typeface="System Font Regular"/>
              <a:buChar char="–"/>
              <a:tabLst/>
              <a:defRPr sz="1400" kern="1200">
                <a:solidFill>
                  <a:schemeClr val="tx2">
                    <a:lumMod val="50000"/>
                  </a:schemeClr>
                </a:solidFill>
                <a:latin typeface="+mn-lt"/>
                <a:ea typeface="+mn-ea"/>
                <a:cs typeface="+mn-cs"/>
              </a:defRPr>
            </a:lvl2pPr>
            <a:lvl3pPr marL="694135" indent="-178594" algn="l" defTabSz="685800" rtl="0" eaLnBrk="1" latinLnBrk="0" hangingPunct="1">
              <a:lnSpc>
                <a:spcPct val="100000"/>
              </a:lnSpc>
              <a:spcBef>
                <a:spcPts val="450"/>
              </a:spcBef>
              <a:buClr>
                <a:schemeClr val="accent5"/>
              </a:buClr>
              <a:buFont typeface="Arial" panose="020B0604020202020204" pitchFamily="34" charset="0"/>
              <a:buChar char="•"/>
              <a:tabLst/>
              <a:defRPr sz="1400" kern="1200">
                <a:solidFill>
                  <a:schemeClr val="tx2">
                    <a:lumMod val="50000"/>
                  </a:schemeClr>
                </a:solidFill>
                <a:latin typeface="+mn-lt"/>
                <a:ea typeface="+mn-ea"/>
                <a:cs typeface="+mn-cs"/>
              </a:defRPr>
            </a:lvl3pPr>
            <a:lvl4pPr marL="942975" indent="-169069" algn="l" defTabSz="685800" rtl="0" eaLnBrk="1" latinLnBrk="0" hangingPunct="1">
              <a:lnSpc>
                <a:spcPct val="100000"/>
              </a:lnSpc>
              <a:spcBef>
                <a:spcPts val="450"/>
              </a:spcBef>
              <a:buClr>
                <a:schemeClr val="accent5"/>
              </a:buClr>
              <a:buFont typeface="System Font Regular"/>
              <a:buChar char="–"/>
              <a:tabLst/>
              <a:defRPr sz="1400" kern="1200">
                <a:solidFill>
                  <a:schemeClr val="tx2">
                    <a:lumMod val="50000"/>
                  </a:schemeClr>
                </a:solidFill>
                <a:latin typeface="+mn-lt"/>
                <a:ea typeface="+mn-ea"/>
                <a:cs typeface="+mn-cs"/>
              </a:defRPr>
            </a:lvl4pPr>
            <a:lvl5pPr marL="1201341" indent="-169069" algn="l" defTabSz="685800" rtl="0" eaLnBrk="1" latinLnBrk="0" hangingPunct="1">
              <a:lnSpc>
                <a:spcPct val="100000"/>
              </a:lnSpc>
              <a:spcBef>
                <a:spcPts val="450"/>
              </a:spcBef>
              <a:buClr>
                <a:schemeClr val="accent5"/>
              </a:buClr>
              <a:buFont typeface="Arial" panose="020B0604020202020204" pitchFamily="34" charset="0"/>
              <a:buChar char="•"/>
              <a:tabLst/>
              <a:defRPr sz="1400" kern="1200">
                <a:solidFill>
                  <a:schemeClr val="tx2">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accent2"/>
              </a:buClr>
            </a:pPr>
            <a:r>
              <a:rPr lang="en-US" sz="2400" dirty="0"/>
              <a:t>Collegeboard.org</a:t>
            </a:r>
          </a:p>
          <a:p>
            <a:pPr>
              <a:buClr>
                <a:schemeClr val="accent2"/>
              </a:buClr>
            </a:pPr>
            <a:r>
              <a:rPr lang="en-US" sz="2400" dirty="0"/>
              <a:t>Fastweb.com</a:t>
            </a:r>
          </a:p>
          <a:p>
            <a:pPr>
              <a:buClr>
                <a:schemeClr val="accent2"/>
              </a:buClr>
            </a:pPr>
            <a:r>
              <a:rPr lang="en-US" sz="2400" dirty="0"/>
              <a:t>Finaid.org</a:t>
            </a:r>
          </a:p>
          <a:p>
            <a:pPr>
              <a:buClr>
                <a:schemeClr val="accent2"/>
              </a:buClr>
            </a:pPr>
            <a:r>
              <a:rPr lang="en-US" sz="2400" dirty="0"/>
              <a:t>Scholarshipamerica.org</a:t>
            </a:r>
          </a:p>
        </p:txBody>
      </p:sp>
      <p:pic>
        <p:nvPicPr>
          <p:cNvPr id="18" name="Picture 17" descr="Woman using laptop">
            <a:extLst>
              <a:ext uri="{FF2B5EF4-FFF2-40B4-BE49-F238E27FC236}">
                <a16:creationId xmlns:a16="http://schemas.microsoft.com/office/drawing/2014/main" id="{CFEECC03-AD37-46F3-B29D-58A5E5B1BF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63933" y="1667981"/>
            <a:ext cx="4627667" cy="4732819"/>
          </a:xfrm>
          <a:prstGeom prst="rect">
            <a:avLst/>
          </a:prstGeom>
        </p:spPr>
      </p:pic>
    </p:spTree>
    <p:extLst>
      <p:ext uri="{BB962C8B-B14F-4D97-AF65-F5344CB8AC3E}">
        <p14:creationId xmlns:p14="http://schemas.microsoft.com/office/powerpoint/2010/main" val="3314418810"/>
      </p:ext>
    </p:extLst>
  </p:cSld>
  <p:clrMapOvr>
    <a:masterClrMapping/>
  </p:clrMapOvr>
  <p:transition spd="slow">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DDAD3B-3373-4336-8D3E-605585823E53}"/>
              </a:ext>
            </a:extLst>
          </p:cNvPr>
          <p:cNvSpPr>
            <a:spLocks noGrp="1"/>
          </p:cNvSpPr>
          <p:nvPr>
            <p:ph type="title"/>
          </p:nvPr>
        </p:nvSpPr>
        <p:spPr/>
        <p:txBody>
          <a:bodyPr/>
          <a:lstStyle/>
          <a:p>
            <a:r>
              <a:rPr lang="en-US" dirty="0"/>
              <a:t>PHEAA.org/</a:t>
            </a:r>
            <a:r>
              <a:rPr lang="en-US" dirty="0" err="1"/>
              <a:t>ResourcesStudents</a:t>
            </a:r>
            <a:endParaRPr lang="en-US" dirty="0"/>
          </a:p>
        </p:txBody>
      </p:sp>
      <p:sp>
        <p:nvSpPr>
          <p:cNvPr id="4" name="Slide Number Placeholder 3">
            <a:extLst>
              <a:ext uri="{FF2B5EF4-FFF2-40B4-BE49-F238E27FC236}">
                <a16:creationId xmlns:a16="http://schemas.microsoft.com/office/drawing/2014/main" id="{A7DCF2FB-D4D6-4824-8608-DFA2F3B83E4E}"/>
              </a:ext>
            </a:extLst>
          </p:cNvPr>
          <p:cNvSpPr>
            <a:spLocks noGrp="1"/>
          </p:cNvSpPr>
          <p:nvPr>
            <p:ph type="sldNum" sz="quarter" idx="12"/>
          </p:nvPr>
        </p:nvSpPr>
        <p:spPr/>
        <p:txBody>
          <a:bodyPr/>
          <a:lstStyle/>
          <a:p>
            <a:fld id="{3ECAA9F2-51A7-FA4F-B019-4D81CA3B727C}" type="slidenum">
              <a:rPr lang="en-US" smtClean="0"/>
              <a:pPr/>
              <a:t>64</a:t>
            </a:fld>
            <a:endParaRPr lang="en-US" dirty="0"/>
          </a:p>
        </p:txBody>
      </p:sp>
      <p:pic>
        <p:nvPicPr>
          <p:cNvPr id="6" name="Picture 5">
            <a:extLst>
              <a:ext uri="{FF2B5EF4-FFF2-40B4-BE49-F238E27FC236}">
                <a16:creationId xmlns:a16="http://schemas.microsoft.com/office/drawing/2014/main" id="{10BC32FA-96D2-460C-B066-542A6F7F1B0F}"/>
              </a:ext>
            </a:extLst>
          </p:cNvPr>
          <p:cNvPicPr>
            <a:picLocks noChangeAspect="1"/>
          </p:cNvPicPr>
          <p:nvPr/>
        </p:nvPicPr>
        <p:blipFill rotWithShape="1">
          <a:blip r:embed="rId2"/>
          <a:srcRect l="21667" t="14657"/>
          <a:stretch/>
        </p:blipFill>
        <p:spPr>
          <a:xfrm>
            <a:off x="228600" y="1676400"/>
            <a:ext cx="8454154" cy="4343400"/>
          </a:xfrm>
          <a:prstGeom prst="rect">
            <a:avLst/>
          </a:prstGeom>
          <a:ln>
            <a:solidFill>
              <a:schemeClr val="accent2"/>
            </a:solidFill>
          </a:ln>
        </p:spPr>
      </p:pic>
      <p:sp>
        <p:nvSpPr>
          <p:cNvPr id="7" name="Oval 6">
            <a:extLst>
              <a:ext uri="{FF2B5EF4-FFF2-40B4-BE49-F238E27FC236}">
                <a16:creationId xmlns:a16="http://schemas.microsoft.com/office/drawing/2014/main" id="{50E8E6EB-AA3E-42ED-92B6-E089014D0006}"/>
              </a:ext>
            </a:extLst>
          </p:cNvPr>
          <p:cNvSpPr/>
          <p:nvPr/>
        </p:nvSpPr>
        <p:spPr>
          <a:xfrm>
            <a:off x="6096000" y="3276600"/>
            <a:ext cx="1371600" cy="304800"/>
          </a:xfrm>
          <a:prstGeom prst="ellipse">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0007589"/>
      </p:ext>
    </p:extLst>
  </p:cSld>
  <p:clrMapOvr>
    <a:masterClrMapping/>
  </p:clrMapOvr>
  <p:transition spd="slow">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Content Placeholder 3" descr="Social Media.emf"/>
          <p:cNvPicPr>
            <a:picLocks noGrp="1" noChangeAspect="1"/>
          </p:cNvPicPr>
          <p:nvPr>
            <p:ph idx="4294967295"/>
          </p:nvPr>
        </p:nvPicPr>
        <p:blipFill>
          <a:blip r:embed="rId2" cstate="print">
            <a:extLst>
              <a:ext uri="{28A0092B-C50C-407E-A947-70E740481C1C}">
                <a14:useLocalDpi xmlns:a14="http://schemas.microsoft.com/office/drawing/2010/main"/>
              </a:ext>
            </a:extLst>
          </a:blip>
          <a:stretch>
            <a:fillRect/>
          </a:stretch>
        </p:blipFill>
        <p:spPr bwMode="auto">
          <a:xfrm>
            <a:off x="304800" y="1657409"/>
            <a:ext cx="4387147" cy="449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ea typeface="ＭＳ Ｐゴシック" pitchFamily="34" charset="-128"/>
              </a:rPr>
              <a:t>Social Media Outreach</a:t>
            </a:r>
          </a:p>
        </p:txBody>
      </p:sp>
      <p:sp>
        <p:nvSpPr>
          <p:cNvPr id="2" name="Slide Number Placeholder 1">
            <a:extLst>
              <a:ext uri="{FF2B5EF4-FFF2-40B4-BE49-F238E27FC236}">
                <a16:creationId xmlns:a16="http://schemas.microsoft.com/office/drawing/2014/main" id="{7F283E08-384E-2146-9BB6-E08B99112B59}"/>
              </a:ext>
            </a:extLst>
          </p:cNvPr>
          <p:cNvSpPr>
            <a:spLocks noGrp="1"/>
          </p:cNvSpPr>
          <p:nvPr>
            <p:ph type="sldNum" sz="quarter" idx="12"/>
          </p:nvPr>
        </p:nvSpPr>
        <p:spPr/>
        <p:txBody>
          <a:bodyPr/>
          <a:lstStyle/>
          <a:p>
            <a:fld id="{3ECAA9F2-51A7-FA4F-B019-4D81CA3B727C}" type="slidenum">
              <a:rPr lang="en-US" smtClean="0"/>
              <a:pPr/>
              <a:t>65</a:t>
            </a:fld>
            <a:endParaRPr lang="en-US" dirty="0"/>
          </a:p>
        </p:txBody>
      </p:sp>
      <p:pic>
        <p:nvPicPr>
          <p:cNvPr id="13316"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26038" y="2057400"/>
            <a:ext cx="8874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26038" y="3429000"/>
            <a:ext cx="8874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126038" y="4687889"/>
            <a:ext cx="887412"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096000" y="2243887"/>
            <a:ext cx="2667000" cy="579646"/>
          </a:xfrm>
          <a:prstGeom prst="rect">
            <a:avLst/>
          </a:prstGeom>
          <a:noFill/>
        </p:spPr>
        <p:txBody>
          <a:bodyPr wrap="square" anchor="ctr">
            <a:spAutoFit/>
          </a:bodyPr>
          <a:lstStyle/>
          <a:p>
            <a:pPr>
              <a:spcBef>
                <a:spcPts val="600"/>
              </a:spcBef>
              <a:defRPr/>
            </a:pPr>
            <a:r>
              <a:rPr lang="en-US" sz="2000" b="1" baseline="30000" dirty="0"/>
              <a:t>PHEAA</a:t>
            </a:r>
          </a:p>
          <a:p>
            <a:pPr>
              <a:spcBef>
                <a:spcPts val="600"/>
              </a:spcBef>
              <a:defRPr/>
            </a:pPr>
            <a:r>
              <a:rPr lang="en-US" sz="2000" b="1" baseline="30000" dirty="0"/>
              <a:t>American Education Services</a:t>
            </a:r>
          </a:p>
        </p:txBody>
      </p:sp>
      <p:sp>
        <p:nvSpPr>
          <p:cNvPr id="9" name="TextBox 8"/>
          <p:cNvSpPr txBox="1"/>
          <p:nvPr/>
        </p:nvSpPr>
        <p:spPr>
          <a:xfrm>
            <a:off x="6096000" y="3505200"/>
            <a:ext cx="2286000" cy="579646"/>
          </a:xfrm>
          <a:prstGeom prst="rect">
            <a:avLst/>
          </a:prstGeom>
          <a:noFill/>
        </p:spPr>
        <p:txBody>
          <a:bodyPr>
            <a:spAutoFit/>
          </a:bodyPr>
          <a:lstStyle/>
          <a:p>
            <a:pPr>
              <a:spcBef>
                <a:spcPts val="600"/>
              </a:spcBef>
              <a:defRPr/>
            </a:pPr>
            <a:r>
              <a:rPr lang="en-US" sz="2000" b="1" baseline="30000" dirty="0"/>
              <a:t>@PHEAAaid</a:t>
            </a:r>
          </a:p>
          <a:p>
            <a:pPr>
              <a:spcBef>
                <a:spcPts val="600"/>
              </a:spcBef>
              <a:defRPr/>
            </a:pPr>
            <a:r>
              <a:rPr lang="en-US" sz="2000" b="1" baseline="30000" dirty="0"/>
              <a:t>@aesSuccessorg</a:t>
            </a:r>
          </a:p>
        </p:txBody>
      </p:sp>
      <p:sp>
        <p:nvSpPr>
          <p:cNvPr id="10" name="TextBox 9"/>
          <p:cNvSpPr txBox="1"/>
          <p:nvPr/>
        </p:nvSpPr>
        <p:spPr>
          <a:xfrm>
            <a:off x="6096000" y="5133201"/>
            <a:ext cx="1600200" cy="297517"/>
          </a:xfrm>
          <a:prstGeom prst="rect">
            <a:avLst/>
          </a:prstGeom>
          <a:noFill/>
        </p:spPr>
        <p:txBody>
          <a:bodyPr>
            <a:spAutoFit/>
          </a:bodyPr>
          <a:lstStyle/>
          <a:p>
            <a:pPr>
              <a:spcBef>
                <a:spcPts val="600"/>
              </a:spcBef>
              <a:defRPr/>
            </a:pPr>
            <a:r>
              <a:rPr lang="en-US" sz="2000" b="1" baseline="30000" dirty="0"/>
              <a:t>PHEAA</a:t>
            </a:r>
          </a:p>
        </p:txBody>
      </p:sp>
    </p:spTree>
    <p:extLst>
      <p:ext uri="{BB962C8B-B14F-4D97-AF65-F5344CB8AC3E}">
        <p14:creationId xmlns:p14="http://schemas.microsoft.com/office/powerpoint/2010/main" val="552238099"/>
      </p:ext>
    </p:extLst>
  </p:cSld>
  <p:clrMapOvr>
    <a:masterClrMapping/>
  </p:clrMapOvr>
  <p:transition spd="slow">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8B31CD3D-2BDA-4BEA-BD95-BC7945AD2D74}"/>
              </a:ext>
            </a:extLst>
          </p:cNvPr>
          <p:cNvSpPr txBox="1">
            <a:spLocks/>
          </p:cNvSpPr>
          <p:nvPr/>
        </p:nvSpPr>
        <p:spPr>
          <a:xfrm>
            <a:off x="2577552" y="2743200"/>
            <a:ext cx="3988893" cy="3212517"/>
          </a:xfrm>
          <a:prstGeom prst="rect">
            <a:avLst/>
          </a:prstGeom>
        </p:spPr>
        <p:txBody>
          <a:bodyPr/>
          <a:lstStyle>
            <a:lvl1pPr marL="171450" indent="-171450" algn="l" defTabSz="685800" rtl="0" eaLnBrk="1" latinLnBrk="0" hangingPunct="1">
              <a:lnSpc>
                <a:spcPct val="100000"/>
              </a:lnSpc>
              <a:spcBef>
                <a:spcPts val="750"/>
              </a:spcBef>
              <a:buClr>
                <a:schemeClr val="accent5"/>
              </a:buClr>
              <a:buFont typeface="Arial" panose="020B0604020202020204" pitchFamily="34" charset="0"/>
              <a:buChar char="•"/>
              <a:defRPr sz="1600" kern="1200">
                <a:solidFill>
                  <a:schemeClr val="tx1"/>
                </a:solidFill>
                <a:latin typeface="+mn-lt"/>
                <a:ea typeface="+mn-ea"/>
                <a:cs typeface="+mn-cs"/>
              </a:defRPr>
            </a:lvl1pPr>
            <a:lvl2pPr marL="435769" indent="-178594" algn="l" defTabSz="685800" rtl="0" eaLnBrk="1" latinLnBrk="0" hangingPunct="1">
              <a:lnSpc>
                <a:spcPct val="100000"/>
              </a:lnSpc>
              <a:spcBef>
                <a:spcPts val="450"/>
              </a:spcBef>
              <a:buClr>
                <a:schemeClr val="accent5"/>
              </a:buClr>
              <a:buFont typeface="System Font Regular"/>
              <a:buChar char="–"/>
              <a:tabLst/>
              <a:defRPr sz="1400" kern="1200">
                <a:solidFill>
                  <a:schemeClr val="tx1"/>
                </a:solidFill>
                <a:latin typeface="+mn-lt"/>
                <a:ea typeface="+mn-ea"/>
                <a:cs typeface="+mn-cs"/>
              </a:defRPr>
            </a:lvl2pPr>
            <a:lvl3pPr marL="694135" indent="-178594" algn="l" defTabSz="685800" rtl="0" eaLnBrk="1" latinLnBrk="0" hangingPunct="1">
              <a:lnSpc>
                <a:spcPct val="100000"/>
              </a:lnSpc>
              <a:spcBef>
                <a:spcPts val="450"/>
              </a:spcBef>
              <a:buClr>
                <a:schemeClr val="accent5"/>
              </a:buClr>
              <a:buFont typeface="Arial" panose="020B0604020202020204" pitchFamily="34" charset="0"/>
              <a:buChar char="•"/>
              <a:tabLst/>
              <a:defRPr sz="1400" kern="1200">
                <a:solidFill>
                  <a:schemeClr val="tx1"/>
                </a:solidFill>
                <a:latin typeface="+mn-lt"/>
                <a:ea typeface="+mn-ea"/>
                <a:cs typeface="+mn-cs"/>
              </a:defRPr>
            </a:lvl3pPr>
            <a:lvl4pPr marL="942975" indent="-169069" algn="l" defTabSz="685800" rtl="0" eaLnBrk="1" latinLnBrk="0" hangingPunct="1">
              <a:lnSpc>
                <a:spcPct val="100000"/>
              </a:lnSpc>
              <a:spcBef>
                <a:spcPts val="450"/>
              </a:spcBef>
              <a:buClr>
                <a:schemeClr val="accent5"/>
              </a:buClr>
              <a:buFont typeface="System Font Regular"/>
              <a:buChar char="–"/>
              <a:tabLst/>
              <a:defRPr sz="1400" kern="1200">
                <a:solidFill>
                  <a:schemeClr val="tx1"/>
                </a:solidFill>
                <a:latin typeface="+mn-lt"/>
                <a:ea typeface="+mn-ea"/>
                <a:cs typeface="+mn-cs"/>
              </a:defRPr>
            </a:lvl4pPr>
            <a:lvl5pPr marL="1201341" indent="-169069" algn="l" defTabSz="685800" rtl="0" eaLnBrk="1" latinLnBrk="0" hangingPunct="1">
              <a:lnSpc>
                <a:spcPct val="100000"/>
              </a:lnSpc>
              <a:spcBef>
                <a:spcPts val="450"/>
              </a:spcBef>
              <a:buClr>
                <a:schemeClr val="accent5"/>
              </a:buClr>
              <a:buFont typeface="Arial" panose="020B0604020202020204" pitchFamily="34" charset="0"/>
              <a:buChar char="•"/>
              <a:tabLst/>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bg1"/>
                </a:solidFill>
              </a:rPr>
              <a:t>Amy Sloan</a:t>
            </a:r>
          </a:p>
          <a:p>
            <a:pPr marL="0" indent="0" algn="ctr">
              <a:buFont typeface="Arial" panose="020B0604020202020204" pitchFamily="34" charset="0"/>
              <a:buNone/>
            </a:pPr>
            <a:r>
              <a:rPr lang="en-US" sz="2000" dirty="0">
                <a:solidFill>
                  <a:schemeClr val="bg1"/>
                </a:solidFill>
              </a:rPr>
              <a:t>Higher Education Access Partner </a:t>
            </a:r>
          </a:p>
          <a:p>
            <a:pPr marL="0" indent="0" algn="ctr">
              <a:buFont typeface="Arial" panose="020B0604020202020204" pitchFamily="34" charset="0"/>
              <a:buNone/>
            </a:pPr>
            <a:r>
              <a:rPr lang="en-US" sz="2000" dirty="0">
                <a:solidFill>
                  <a:schemeClr val="bg1"/>
                </a:solidFill>
              </a:rPr>
              <a:t>724-977-3662</a:t>
            </a:r>
          </a:p>
          <a:p>
            <a:pPr marL="0" indent="0" algn="ctr">
              <a:buFont typeface="Arial" panose="020B0604020202020204" pitchFamily="34" charset="0"/>
              <a:buNone/>
            </a:pPr>
            <a:r>
              <a:rPr lang="en-US" sz="2000" dirty="0">
                <a:solidFill>
                  <a:schemeClr val="bg1"/>
                </a:solidFill>
                <a:hlinkClick r:id="rId2">
                  <a:extLst>
                    <a:ext uri="{A12FA001-AC4F-418D-AE19-62706E023703}">
                      <ahyp:hlinkClr xmlns:ahyp="http://schemas.microsoft.com/office/drawing/2018/hyperlinkcolor" val="tx"/>
                    </a:ext>
                  </a:extLst>
                </a:hlinkClick>
              </a:rPr>
              <a:t>Amy.Sloan@pheaa.org</a:t>
            </a:r>
            <a:endParaRPr lang="en-US" sz="2000" dirty="0">
              <a:solidFill>
                <a:schemeClr val="bg1"/>
              </a:solidFill>
            </a:endParaRPr>
          </a:p>
        </p:txBody>
      </p:sp>
      <p:sp>
        <p:nvSpPr>
          <p:cNvPr id="6" name="Title 17">
            <a:extLst>
              <a:ext uri="{FF2B5EF4-FFF2-40B4-BE49-F238E27FC236}">
                <a16:creationId xmlns:a16="http://schemas.microsoft.com/office/drawing/2014/main" id="{F02E747E-80E1-4DB3-B239-64FBB84D92AC}"/>
              </a:ext>
            </a:extLst>
          </p:cNvPr>
          <p:cNvSpPr txBox="1">
            <a:spLocks/>
          </p:cNvSpPr>
          <p:nvPr/>
        </p:nvSpPr>
        <p:spPr>
          <a:xfrm>
            <a:off x="3810000" y="2971800"/>
            <a:ext cx="5154043" cy="457200"/>
          </a:xfrm>
          <a:prstGeom prst="rect">
            <a:avLst/>
          </a:prstGeom>
        </p:spPr>
        <p:txBody>
          <a:bodyPr/>
          <a:lstStyle>
            <a:lvl1pPr algn="l" defTabSz="685800" rtl="0" eaLnBrk="1" latinLnBrk="0" hangingPunct="1">
              <a:lnSpc>
                <a:spcPct val="100000"/>
              </a:lnSpc>
              <a:spcBef>
                <a:spcPct val="0"/>
              </a:spcBef>
              <a:buNone/>
              <a:defRPr sz="2800" b="1" kern="1200">
                <a:solidFill>
                  <a:schemeClr val="bg1"/>
                </a:solidFill>
                <a:latin typeface="+mj-lt"/>
                <a:ea typeface="+mj-ea"/>
                <a:cs typeface="+mj-cs"/>
              </a:defRPr>
            </a:lvl1pPr>
          </a:lstStyle>
          <a:p>
            <a:endParaRPr lang="en-US" sz="3600" dirty="0"/>
          </a:p>
        </p:txBody>
      </p:sp>
      <p:sp>
        <p:nvSpPr>
          <p:cNvPr id="4" name="Title 3">
            <a:extLst>
              <a:ext uri="{FF2B5EF4-FFF2-40B4-BE49-F238E27FC236}">
                <a16:creationId xmlns:a16="http://schemas.microsoft.com/office/drawing/2014/main" id="{23154A9F-D3D9-4205-A642-11649C149BE1}"/>
              </a:ext>
            </a:extLst>
          </p:cNvPr>
          <p:cNvSpPr>
            <a:spLocks noGrp="1"/>
          </p:cNvSpPr>
          <p:nvPr>
            <p:ph type="title" idx="4294967295"/>
          </p:nvPr>
        </p:nvSpPr>
        <p:spPr>
          <a:xfrm>
            <a:off x="451643" y="1283951"/>
            <a:ext cx="8240713" cy="1068083"/>
          </a:xfrm>
        </p:spPr>
        <p:txBody>
          <a:bodyPr>
            <a:normAutofit/>
          </a:bodyPr>
          <a:lstStyle/>
          <a:p>
            <a:r>
              <a:rPr lang="en-US" sz="6000" b="1" i="1" dirty="0">
                <a:solidFill>
                  <a:schemeClr val="bg1"/>
                </a:solidFill>
              </a:rPr>
              <a:t>Questions?</a:t>
            </a:r>
          </a:p>
        </p:txBody>
      </p:sp>
    </p:spTree>
    <p:extLst>
      <p:ext uri="{BB962C8B-B14F-4D97-AF65-F5344CB8AC3E}">
        <p14:creationId xmlns:p14="http://schemas.microsoft.com/office/powerpoint/2010/main" val="993914171"/>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AAF7CF-58C1-4A54-B934-1158E16E0498}"/>
              </a:ext>
            </a:extLst>
          </p:cNvPr>
          <p:cNvSpPr>
            <a:spLocks noGrp="1"/>
          </p:cNvSpPr>
          <p:nvPr>
            <p:ph idx="1"/>
          </p:nvPr>
        </p:nvSpPr>
        <p:spPr/>
        <p:txBody>
          <a:bodyPr/>
          <a:lstStyle/>
          <a:p>
            <a:pPr marL="0" indent="0">
              <a:buNone/>
            </a:pPr>
            <a:endParaRPr lang="en-US" dirty="0"/>
          </a:p>
        </p:txBody>
      </p:sp>
      <p:sp>
        <p:nvSpPr>
          <p:cNvPr id="2" name="Title 1"/>
          <p:cNvSpPr>
            <a:spLocks noGrp="1"/>
          </p:cNvSpPr>
          <p:nvPr>
            <p:ph type="title"/>
          </p:nvPr>
        </p:nvSpPr>
        <p:spPr/>
        <p:txBody>
          <a:bodyPr/>
          <a:lstStyle/>
          <a:p>
            <a:r>
              <a:rPr lang="en-US" dirty="0"/>
              <a:t>Create your FSA Account</a:t>
            </a:r>
          </a:p>
        </p:txBody>
      </p:sp>
      <p:pic>
        <p:nvPicPr>
          <p:cNvPr id="7" name="Content Placeholder 5">
            <a:extLst>
              <a:ext uri="{FF2B5EF4-FFF2-40B4-BE49-F238E27FC236}">
                <a16:creationId xmlns:a16="http://schemas.microsoft.com/office/drawing/2014/main" id="{F186B447-8276-4947-BB13-A504F90A19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46237"/>
            <a:ext cx="6553200" cy="4335171"/>
          </a:xfrm>
          <a:prstGeom prst="rect">
            <a:avLst/>
          </a:prstGeom>
        </p:spPr>
      </p:pic>
    </p:spTree>
    <p:extLst>
      <p:ext uri="{BB962C8B-B14F-4D97-AF65-F5344CB8AC3E}">
        <p14:creationId xmlns:p14="http://schemas.microsoft.com/office/powerpoint/2010/main" val="4225901396"/>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t>Information Needed for FAFSA</a:t>
            </a:r>
          </a:p>
        </p:txBody>
      </p:sp>
      <p:sp>
        <p:nvSpPr>
          <p:cNvPr id="4" name="Slide Number Placeholder 3">
            <a:extLst>
              <a:ext uri="{FF2B5EF4-FFF2-40B4-BE49-F238E27FC236}">
                <a16:creationId xmlns:a16="http://schemas.microsoft.com/office/drawing/2014/main" id="{3FD3425A-B29E-B546-8A02-55B90DEA2580}"/>
              </a:ext>
            </a:extLst>
          </p:cNvPr>
          <p:cNvSpPr>
            <a:spLocks noGrp="1"/>
          </p:cNvSpPr>
          <p:nvPr>
            <p:ph type="sldNum" sz="quarter" idx="12"/>
          </p:nvPr>
        </p:nvSpPr>
        <p:spPr/>
        <p:txBody>
          <a:bodyPr/>
          <a:lstStyle/>
          <a:p>
            <a:fld id="{3ECAA9F2-51A7-FA4F-B019-4D81CA3B727C}" type="slidenum">
              <a:rPr lang="en-US" smtClean="0"/>
              <a:pPr/>
              <a:t>8</a:t>
            </a:fld>
            <a:endParaRPr lang="en-US" dirty="0"/>
          </a:p>
        </p:txBody>
      </p:sp>
      <p:sp>
        <p:nvSpPr>
          <p:cNvPr id="18" name="Rectangle: Rounded Corners 17">
            <a:extLst>
              <a:ext uri="{FF2B5EF4-FFF2-40B4-BE49-F238E27FC236}">
                <a16:creationId xmlns:a16="http://schemas.microsoft.com/office/drawing/2014/main" id="{32F7D464-2242-4665-B9AC-BB5085DDCA27}"/>
              </a:ext>
            </a:extLst>
          </p:cNvPr>
          <p:cNvSpPr/>
          <p:nvPr/>
        </p:nvSpPr>
        <p:spPr>
          <a:xfrm>
            <a:off x="514135" y="1853683"/>
            <a:ext cx="1853359" cy="1276964"/>
          </a:xfrm>
          <a:prstGeom prst="roundRect">
            <a:avLst/>
          </a:prstGeom>
          <a:no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9" name="Freeform: Shape 18">
            <a:extLst>
              <a:ext uri="{FF2B5EF4-FFF2-40B4-BE49-F238E27FC236}">
                <a16:creationId xmlns:a16="http://schemas.microsoft.com/office/drawing/2014/main" id="{D894A3CB-BDAA-4F75-B2F5-32092DCC3756}"/>
              </a:ext>
            </a:extLst>
          </p:cNvPr>
          <p:cNvSpPr/>
          <p:nvPr/>
        </p:nvSpPr>
        <p:spPr>
          <a:xfrm>
            <a:off x="514135" y="3130647"/>
            <a:ext cx="1853359" cy="687596"/>
          </a:xfrm>
          <a:custGeom>
            <a:avLst/>
            <a:gdLst>
              <a:gd name="connsiteX0" fmla="*/ 0 w 1853359"/>
              <a:gd name="connsiteY0" fmla="*/ 0 h 687596"/>
              <a:gd name="connsiteX1" fmla="*/ 1853359 w 1853359"/>
              <a:gd name="connsiteY1" fmla="*/ 0 h 687596"/>
              <a:gd name="connsiteX2" fmla="*/ 1853359 w 1853359"/>
              <a:gd name="connsiteY2" fmla="*/ 687596 h 687596"/>
              <a:gd name="connsiteX3" fmla="*/ 0 w 1853359"/>
              <a:gd name="connsiteY3" fmla="*/ 687596 h 687596"/>
              <a:gd name="connsiteX4" fmla="*/ 0 w 1853359"/>
              <a:gd name="connsiteY4" fmla="*/ 0 h 687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359" h="687596">
                <a:moveTo>
                  <a:pt x="0" y="0"/>
                </a:moveTo>
                <a:lnTo>
                  <a:pt x="1853359" y="0"/>
                </a:lnTo>
                <a:lnTo>
                  <a:pt x="1853359" y="687596"/>
                </a:lnTo>
                <a:lnTo>
                  <a:pt x="0" y="6875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600" b="1" kern="1200" dirty="0">
                <a:solidFill>
                  <a:srgbClr val="74278F"/>
                </a:solidFill>
              </a:rPr>
              <a:t>Social Security Numbers</a:t>
            </a:r>
            <a:endParaRPr lang="en-US" sz="1600" kern="1200" dirty="0">
              <a:solidFill>
                <a:srgbClr val="74278F"/>
              </a:solidFill>
            </a:endParaRPr>
          </a:p>
        </p:txBody>
      </p:sp>
      <p:sp>
        <p:nvSpPr>
          <p:cNvPr id="20" name="Rectangle: Rounded Corners 19">
            <a:extLst>
              <a:ext uri="{FF2B5EF4-FFF2-40B4-BE49-F238E27FC236}">
                <a16:creationId xmlns:a16="http://schemas.microsoft.com/office/drawing/2014/main" id="{76B4CB0D-F4CF-49E9-8076-1DF67BC20B65}"/>
              </a:ext>
            </a:extLst>
          </p:cNvPr>
          <p:cNvSpPr/>
          <p:nvPr/>
        </p:nvSpPr>
        <p:spPr>
          <a:xfrm>
            <a:off x="2552908" y="1853683"/>
            <a:ext cx="1853359" cy="1276964"/>
          </a:xfrm>
          <a:prstGeom prst="roundRect">
            <a:avLst/>
          </a:prstGeom>
          <a:no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1" name="Freeform: Shape 20">
            <a:extLst>
              <a:ext uri="{FF2B5EF4-FFF2-40B4-BE49-F238E27FC236}">
                <a16:creationId xmlns:a16="http://schemas.microsoft.com/office/drawing/2014/main" id="{19FED0C2-3005-4C1C-8DA1-32A4AFDF5691}"/>
              </a:ext>
            </a:extLst>
          </p:cNvPr>
          <p:cNvSpPr/>
          <p:nvPr/>
        </p:nvSpPr>
        <p:spPr>
          <a:xfrm>
            <a:off x="2673334" y="3201806"/>
            <a:ext cx="1654808" cy="902776"/>
          </a:xfrm>
          <a:custGeom>
            <a:avLst/>
            <a:gdLst>
              <a:gd name="connsiteX0" fmla="*/ 0 w 1853359"/>
              <a:gd name="connsiteY0" fmla="*/ 0 h 687596"/>
              <a:gd name="connsiteX1" fmla="*/ 1853359 w 1853359"/>
              <a:gd name="connsiteY1" fmla="*/ 0 h 687596"/>
              <a:gd name="connsiteX2" fmla="*/ 1853359 w 1853359"/>
              <a:gd name="connsiteY2" fmla="*/ 687596 h 687596"/>
              <a:gd name="connsiteX3" fmla="*/ 0 w 1853359"/>
              <a:gd name="connsiteY3" fmla="*/ 687596 h 687596"/>
              <a:gd name="connsiteX4" fmla="*/ 0 w 1853359"/>
              <a:gd name="connsiteY4" fmla="*/ 0 h 687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359" h="687596">
                <a:moveTo>
                  <a:pt x="0" y="0"/>
                </a:moveTo>
                <a:lnTo>
                  <a:pt x="1853359" y="0"/>
                </a:lnTo>
                <a:lnTo>
                  <a:pt x="1853359" y="687596"/>
                </a:lnTo>
                <a:lnTo>
                  <a:pt x="0" y="6875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600" b="1" kern="1200" dirty="0">
                <a:solidFill>
                  <a:srgbClr val="74278F"/>
                </a:solidFill>
              </a:rPr>
              <a:t>Federal Tax Returns and W-2’s (2021)</a:t>
            </a:r>
          </a:p>
        </p:txBody>
      </p:sp>
      <p:sp>
        <p:nvSpPr>
          <p:cNvPr id="22" name="Rectangle: Rounded Corners 21">
            <a:extLst>
              <a:ext uri="{FF2B5EF4-FFF2-40B4-BE49-F238E27FC236}">
                <a16:creationId xmlns:a16="http://schemas.microsoft.com/office/drawing/2014/main" id="{49CB1D48-5239-495D-8E5F-CD6852F1AE0C}"/>
              </a:ext>
            </a:extLst>
          </p:cNvPr>
          <p:cNvSpPr/>
          <p:nvPr/>
        </p:nvSpPr>
        <p:spPr>
          <a:xfrm>
            <a:off x="4591681" y="1853683"/>
            <a:ext cx="1853359" cy="1276964"/>
          </a:xfrm>
          <a:prstGeom prst="roundRect">
            <a:avLst/>
          </a:prstGeom>
          <a:no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3" name="Freeform: Shape 22">
            <a:extLst>
              <a:ext uri="{FF2B5EF4-FFF2-40B4-BE49-F238E27FC236}">
                <a16:creationId xmlns:a16="http://schemas.microsoft.com/office/drawing/2014/main" id="{241A00B0-9226-4293-A40C-D6632CC578D6}"/>
              </a:ext>
            </a:extLst>
          </p:cNvPr>
          <p:cNvSpPr/>
          <p:nvPr/>
        </p:nvSpPr>
        <p:spPr>
          <a:xfrm>
            <a:off x="4789286" y="3201806"/>
            <a:ext cx="1853359" cy="687596"/>
          </a:xfrm>
          <a:custGeom>
            <a:avLst/>
            <a:gdLst>
              <a:gd name="connsiteX0" fmla="*/ 0 w 1853359"/>
              <a:gd name="connsiteY0" fmla="*/ 0 h 687596"/>
              <a:gd name="connsiteX1" fmla="*/ 1853359 w 1853359"/>
              <a:gd name="connsiteY1" fmla="*/ 0 h 687596"/>
              <a:gd name="connsiteX2" fmla="*/ 1853359 w 1853359"/>
              <a:gd name="connsiteY2" fmla="*/ 687596 h 687596"/>
              <a:gd name="connsiteX3" fmla="*/ 0 w 1853359"/>
              <a:gd name="connsiteY3" fmla="*/ 687596 h 687596"/>
              <a:gd name="connsiteX4" fmla="*/ 0 w 1853359"/>
              <a:gd name="connsiteY4" fmla="*/ 0 h 687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359" h="687596">
                <a:moveTo>
                  <a:pt x="0" y="0"/>
                </a:moveTo>
                <a:lnTo>
                  <a:pt x="1853359" y="0"/>
                </a:lnTo>
                <a:lnTo>
                  <a:pt x="1853359" y="687596"/>
                </a:lnTo>
                <a:lnTo>
                  <a:pt x="0" y="6875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600" b="1" kern="1200" dirty="0">
                <a:solidFill>
                  <a:srgbClr val="74278F"/>
                </a:solidFill>
              </a:rPr>
              <a:t>2021 Untaxed Income</a:t>
            </a:r>
          </a:p>
        </p:txBody>
      </p:sp>
      <p:sp>
        <p:nvSpPr>
          <p:cNvPr id="24" name="Rectangle: Rounded Corners 23">
            <a:extLst>
              <a:ext uri="{FF2B5EF4-FFF2-40B4-BE49-F238E27FC236}">
                <a16:creationId xmlns:a16="http://schemas.microsoft.com/office/drawing/2014/main" id="{7B91B3D4-6035-43B0-9768-D499A2EE460A}"/>
              </a:ext>
            </a:extLst>
          </p:cNvPr>
          <p:cNvSpPr/>
          <p:nvPr/>
        </p:nvSpPr>
        <p:spPr>
          <a:xfrm>
            <a:off x="6630454" y="1853683"/>
            <a:ext cx="1853359" cy="1276964"/>
          </a:xfrm>
          <a:prstGeom prst="roundRect">
            <a:avLst/>
          </a:prstGeom>
          <a:no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25" name="Freeform: Shape 24">
            <a:extLst>
              <a:ext uri="{FF2B5EF4-FFF2-40B4-BE49-F238E27FC236}">
                <a16:creationId xmlns:a16="http://schemas.microsoft.com/office/drawing/2014/main" id="{A4FCAC44-5F60-45C1-9F28-9B774494EAB5}"/>
              </a:ext>
            </a:extLst>
          </p:cNvPr>
          <p:cNvSpPr/>
          <p:nvPr/>
        </p:nvSpPr>
        <p:spPr>
          <a:xfrm>
            <a:off x="6630454" y="3130646"/>
            <a:ext cx="2056346" cy="1243055"/>
          </a:xfrm>
          <a:custGeom>
            <a:avLst/>
            <a:gdLst>
              <a:gd name="connsiteX0" fmla="*/ 0 w 1853359"/>
              <a:gd name="connsiteY0" fmla="*/ 0 h 687596"/>
              <a:gd name="connsiteX1" fmla="*/ 1853359 w 1853359"/>
              <a:gd name="connsiteY1" fmla="*/ 0 h 687596"/>
              <a:gd name="connsiteX2" fmla="*/ 1853359 w 1853359"/>
              <a:gd name="connsiteY2" fmla="*/ 687596 h 687596"/>
              <a:gd name="connsiteX3" fmla="*/ 0 w 1853359"/>
              <a:gd name="connsiteY3" fmla="*/ 687596 h 687596"/>
              <a:gd name="connsiteX4" fmla="*/ 0 w 1853359"/>
              <a:gd name="connsiteY4" fmla="*/ 0 h 687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359" h="687596">
                <a:moveTo>
                  <a:pt x="0" y="0"/>
                </a:moveTo>
                <a:lnTo>
                  <a:pt x="1853359" y="0"/>
                </a:lnTo>
                <a:lnTo>
                  <a:pt x="1853359" y="687596"/>
                </a:lnTo>
                <a:lnTo>
                  <a:pt x="0" y="6875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600" b="1" kern="1200" dirty="0">
                <a:solidFill>
                  <a:srgbClr val="74278F"/>
                </a:solidFill>
              </a:rPr>
              <a:t>Checking and Savings Account Statement Balances as of FAFSA Filing Date</a:t>
            </a:r>
          </a:p>
        </p:txBody>
      </p:sp>
      <p:sp>
        <p:nvSpPr>
          <p:cNvPr id="26" name="Rectangle: Rounded Corners 25">
            <a:extLst>
              <a:ext uri="{FF2B5EF4-FFF2-40B4-BE49-F238E27FC236}">
                <a16:creationId xmlns:a16="http://schemas.microsoft.com/office/drawing/2014/main" id="{A3E312DA-FDE5-48D9-8C7C-AEA62BAFF9DC}"/>
              </a:ext>
            </a:extLst>
          </p:cNvPr>
          <p:cNvSpPr/>
          <p:nvPr/>
        </p:nvSpPr>
        <p:spPr>
          <a:xfrm>
            <a:off x="650880" y="3868055"/>
            <a:ext cx="1853359" cy="1276964"/>
          </a:xfrm>
          <a:prstGeom prst="roundRect">
            <a:avLst/>
          </a:prstGeom>
          <a:no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27" name="Freeform: Shape 26">
            <a:extLst>
              <a:ext uri="{FF2B5EF4-FFF2-40B4-BE49-F238E27FC236}">
                <a16:creationId xmlns:a16="http://schemas.microsoft.com/office/drawing/2014/main" id="{72F8F35E-E2CD-4B7C-9723-28A4DA513F15}"/>
              </a:ext>
            </a:extLst>
          </p:cNvPr>
          <p:cNvSpPr/>
          <p:nvPr/>
        </p:nvSpPr>
        <p:spPr>
          <a:xfrm>
            <a:off x="367182" y="5553636"/>
            <a:ext cx="1853359" cy="687596"/>
          </a:xfrm>
          <a:custGeom>
            <a:avLst/>
            <a:gdLst>
              <a:gd name="connsiteX0" fmla="*/ 0 w 1853359"/>
              <a:gd name="connsiteY0" fmla="*/ 0 h 687596"/>
              <a:gd name="connsiteX1" fmla="*/ 1853359 w 1853359"/>
              <a:gd name="connsiteY1" fmla="*/ 0 h 687596"/>
              <a:gd name="connsiteX2" fmla="*/ 1853359 w 1853359"/>
              <a:gd name="connsiteY2" fmla="*/ 687596 h 687596"/>
              <a:gd name="connsiteX3" fmla="*/ 0 w 1853359"/>
              <a:gd name="connsiteY3" fmla="*/ 687596 h 687596"/>
              <a:gd name="connsiteX4" fmla="*/ 0 w 1853359"/>
              <a:gd name="connsiteY4" fmla="*/ 0 h 687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359" h="687596">
                <a:moveTo>
                  <a:pt x="0" y="0"/>
                </a:moveTo>
                <a:lnTo>
                  <a:pt x="1853359" y="0"/>
                </a:lnTo>
                <a:lnTo>
                  <a:pt x="1853359" y="687596"/>
                </a:lnTo>
                <a:lnTo>
                  <a:pt x="0" y="6875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600" b="1" kern="1200" dirty="0">
                <a:solidFill>
                  <a:srgbClr val="74278F"/>
                </a:solidFill>
              </a:rPr>
              <a:t>Investment Records</a:t>
            </a:r>
          </a:p>
        </p:txBody>
      </p:sp>
      <p:sp>
        <p:nvSpPr>
          <p:cNvPr id="29" name="Freeform: Shape 28">
            <a:extLst>
              <a:ext uri="{FF2B5EF4-FFF2-40B4-BE49-F238E27FC236}">
                <a16:creationId xmlns:a16="http://schemas.microsoft.com/office/drawing/2014/main" id="{D3DACACA-A243-4C2A-98E3-E6B2C1E7D46E}"/>
              </a:ext>
            </a:extLst>
          </p:cNvPr>
          <p:cNvSpPr/>
          <p:nvPr/>
        </p:nvSpPr>
        <p:spPr>
          <a:xfrm>
            <a:off x="2616512" y="5560618"/>
            <a:ext cx="1853359" cy="687596"/>
          </a:xfrm>
          <a:custGeom>
            <a:avLst/>
            <a:gdLst>
              <a:gd name="connsiteX0" fmla="*/ 0 w 1853359"/>
              <a:gd name="connsiteY0" fmla="*/ 0 h 687596"/>
              <a:gd name="connsiteX1" fmla="*/ 1853359 w 1853359"/>
              <a:gd name="connsiteY1" fmla="*/ 0 h 687596"/>
              <a:gd name="connsiteX2" fmla="*/ 1853359 w 1853359"/>
              <a:gd name="connsiteY2" fmla="*/ 687596 h 687596"/>
              <a:gd name="connsiteX3" fmla="*/ 0 w 1853359"/>
              <a:gd name="connsiteY3" fmla="*/ 687596 h 687596"/>
              <a:gd name="connsiteX4" fmla="*/ 0 w 1853359"/>
              <a:gd name="connsiteY4" fmla="*/ 0 h 687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359" h="687596">
                <a:moveTo>
                  <a:pt x="0" y="0"/>
                </a:moveTo>
                <a:lnTo>
                  <a:pt x="1853359" y="0"/>
                </a:lnTo>
                <a:lnTo>
                  <a:pt x="1853359" y="687596"/>
                </a:lnTo>
                <a:lnTo>
                  <a:pt x="0" y="6875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600" b="1" kern="1200" dirty="0">
                <a:solidFill>
                  <a:srgbClr val="74278F"/>
                </a:solidFill>
              </a:rPr>
              <a:t>Email Addresses</a:t>
            </a:r>
          </a:p>
        </p:txBody>
      </p:sp>
      <p:sp>
        <p:nvSpPr>
          <p:cNvPr id="5" name="AutoShape 2" descr="Goodbye, Federal Student Aid PIN. Hello, FSA ID! - ED.gov B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4547996" y="5552865"/>
            <a:ext cx="2172775" cy="830997"/>
          </a:xfrm>
          <a:prstGeom prst="rect">
            <a:avLst/>
          </a:prstGeom>
          <a:noFill/>
        </p:spPr>
        <p:txBody>
          <a:bodyPr wrap="none" rtlCol="0">
            <a:spAutoFit/>
          </a:bodyPr>
          <a:lstStyle/>
          <a:p>
            <a:pPr algn="ctr"/>
            <a:r>
              <a:rPr lang="en-US" sz="1600" b="1" dirty="0">
                <a:solidFill>
                  <a:srgbClr val="74278F"/>
                </a:solidFill>
              </a:rPr>
              <a:t>Student &amp; Parent </a:t>
            </a:r>
          </a:p>
          <a:p>
            <a:pPr algn="ctr"/>
            <a:r>
              <a:rPr lang="en-US" sz="1600" b="1" dirty="0">
                <a:solidFill>
                  <a:srgbClr val="74278F"/>
                </a:solidFill>
              </a:rPr>
              <a:t>Federal Student Aid </a:t>
            </a:r>
            <a:br>
              <a:rPr lang="en-US" sz="1600" b="1" dirty="0">
                <a:solidFill>
                  <a:srgbClr val="74278F"/>
                </a:solidFill>
              </a:rPr>
            </a:br>
            <a:r>
              <a:rPr lang="en-US" sz="1600" b="1" dirty="0">
                <a:solidFill>
                  <a:srgbClr val="74278F"/>
                </a:solidFill>
              </a:rPr>
              <a:t>Account (FSA ID)</a:t>
            </a:r>
          </a:p>
        </p:txBody>
      </p:sp>
      <p:pic>
        <p:nvPicPr>
          <p:cNvPr id="11" name="Picture 10">
            <a:extLst>
              <a:ext uri="{FF2B5EF4-FFF2-40B4-BE49-F238E27FC236}">
                <a16:creationId xmlns:a16="http://schemas.microsoft.com/office/drawing/2014/main" id="{10884680-F955-FE4B-AD5D-9A51EC41DA54}"/>
              </a:ext>
            </a:extLst>
          </p:cNvPr>
          <p:cNvPicPr>
            <a:picLocks noChangeAspect="1"/>
          </p:cNvPicPr>
          <p:nvPr/>
        </p:nvPicPr>
        <p:blipFill>
          <a:blip r:embed="rId3"/>
          <a:stretch>
            <a:fillRect/>
          </a:stretch>
        </p:blipFill>
        <p:spPr>
          <a:xfrm>
            <a:off x="644833" y="1982754"/>
            <a:ext cx="1612284" cy="1056942"/>
          </a:xfrm>
          <a:prstGeom prst="rect">
            <a:avLst/>
          </a:prstGeom>
        </p:spPr>
      </p:pic>
      <p:pic>
        <p:nvPicPr>
          <p:cNvPr id="13" name="Picture 12">
            <a:extLst>
              <a:ext uri="{FF2B5EF4-FFF2-40B4-BE49-F238E27FC236}">
                <a16:creationId xmlns:a16="http://schemas.microsoft.com/office/drawing/2014/main" id="{BC41A625-EC76-804E-A822-AB8EA16F2C22}"/>
              </a:ext>
            </a:extLst>
          </p:cNvPr>
          <p:cNvPicPr>
            <a:picLocks noChangeAspect="1"/>
          </p:cNvPicPr>
          <p:nvPr/>
        </p:nvPicPr>
        <p:blipFill>
          <a:blip r:embed="rId4"/>
          <a:stretch>
            <a:fillRect/>
          </a:stretch>
        </p:blipFill>
        <p:spPr>
          <a:xfrm>
            <a:off x="2870358" y="2052359"/>
            <a:ext cx="1558542" cy="1056942"/>
          </a:xfrm>
          <a:prstGeom prst="rect">
            <a:avLst/>
          </a:prstGeom>
        </p:spPr>
      </p:pic>
      <p:pic>
        <p:nvPicPr>
          <p:cNvPr id="8" name="Picture 7">
            <a:extLst>
              <a:ext uri="{FF2B5EF4-FFF2-40B4-BE49-F238E27FC236}">
                <a16:creationId xmlns:a16="http://schemas.microsoft.com/office/drawing/2014/main" id="{812762AE-625A-6740-AC9D-F2DD73A89A56}"/>
              </a:ext>
            </a:extLst>
          </p:cNvPr>
          <p:cNvPicPr>
            <a:picLocks noChangeAspect="1"/>
          </p:cNvPicPr>
          <p:nvPr/>
        </p:nvPicPr>
        <p:blipFill>
          <a:blip r:embed="rId5"/>
          <a:stretch>
            <a:fillRect/>
          </a:stretch>
        </p:blipFill>
        <p:spPr>
          <a:xfrm>
            <a:off x="5120130" y="1984976"/>
            <a:ext cx="1191669" cy="1153228"/>
          </a:xfrm>
          <a:prstGeom prst="rect">
            <a:avLst/>
          </a:prstGeom>
        </p:spPr>
      </p:pic>
      <p:pic>
        <p:nvPicPr>
          <p:cNvPr id="9" name="Picture 8">
            <a:extLst>
              <a:ext uri="{FF2B5EF4-FFF2-40B4-BE49-F238E27FC236}">
                <a16:creationId xmlns:a16="http://schemas.microsoft.com/office/drawing/2014/main" id="{BA469373-36D1-E04B-8E43-75F042E48CB8}"/>
              </a:ext>
            </a:extLst>
          </p:cNvPr>
          <p:cNvPicPr>
            <a:picLocks noChangeAspect="1"/>
          </p:cNvPicPr>
          <p:nvPr/>
        </p:nvPicPr>
        <p:blipFill>
          <a:blip r:embed="rId6"/>
          <a:stretch>
            <a:fillRect/>
          </a:stretch>
        </p:blipFill>
        <p:spPr>
          <a:xfrm>
            <a:off x="7010400" y="2021838"/>
            <a:ext cx="1676400" cy="1031631"/>
          </a:xfrm>
          <a:prstGeom prst="rect">
            <a:avLst/>
          </a:prstGeom>
        </p:spPr>
      </p:pic>
      <p:pic>
        <p:nvPicPr>
          <p:cNvPr id="15" name="Picture 14">
            <a:extLst>
              <a:ext uri="{FF2B5EF4-FFF2-40B4-BE49-F238E27FC236}">
                <a16:creationId xmlns:a16="http://schemas.microsoft.com/office/drawing/2014/main" id="{16E3B4B2-0C1E-2445-BA39-EBDEAC930E67}"/>
              </a:ext>
            </a:extLst>
          </p:cNvPr>
          <p:cNvPicPr>
            <a:picLocks noChangeAspect="1"/>
          </p:cNvPicPr>
          <p:nvPr/>
        </p:nvPicPr>
        <p:blipFill>
          <a:blip r:embed="rId7"/>
          <a:stretch>
            <a:fillRect/>
          </a:stretch>
        </p:blipFill>
        <p:spPr>
          <a:xfrm>
            <a:off x="714057" y="4466805"/>
            <a:ext cx="1345199" cy="1056942"/>
          </a:xfrm>
          <a:prstGeom prst="rect">
            <a:avLst/>
          </a:prstGeom>
        </p:spPr>
      </p:pic>
      <p:pic>
        <p:nvPicPr>
          <p:cNvPr id="16" name="Picture 15">
            <a:extLst>
              <a:ext uri="{FF2B5EF4-FFF2-40B4-BE49-F238E27FC236}">
                <a16:creationId xmlns:a16="http://schemas.microsoft.com/office/drawing/2014/main" id="{1328DDDE-93E2-9840-A58E-5102321AECB8}"/>
              </a:ext>
            </a:extLst>
          </p:cNvPr>
          <p:cNvPicPr>
            <a:picLocks noChangeAspect="1"/>
          </p:cNvPicPr>
          <p:nvPr/>
        </p:nvPicPr>
        <p:blipFill>
          <a:blip r:embed="rId8"/>
          <a:stretch>
            <a:fillRect/>
          </a:stretch>
        </p:blipFill>
        <p:spPr>
          <a:xfrm>
            <a:off x="2797062" y="4512428"/>
            <a:ext cx="1389391" cy="941201"/>
          </a:xfrm>
          <a:prstGeom prst="rect">
            <a:avLst/>
          </a:prstGeom>
        </p:spPr>
      </p:pic>
      <p:pic>
        <p:nvPicPr>
          <p:cNvPr id="17" name="Picture 16">
            <a:extLst>
              <a:ext uri="{FF2B5EF4-FFF2-40B4-BE49-F238E27FC236}">
                <a16:creationId xmlns:a16="http://schemas.microsoft.com/office/drawing/2014/main" id="{F2872B0E-74CD-4F47-88FC-174293BB9D6D}"/>
              </a:ext>
            </a:extLst>
          </p:cNvPr>
          <p:cNvPicPr>
            <a:picLocks noChangeAspect="1"/>
          </p:cNvPicPr>
          <p:nvPr/>
        </p:nvPicPr>
        <p:blipFill>
          <a:blip r:embed="rId9"/>
          <a:stretch>
            <a:fillRect/>
          </a:stretch>
        </p:blipFill>
        <p:spPr>
          <a:xfrm>
            <a:off x="4902505" y="4484492"/>
            <a:ext cx="1412344" cy="1020026"/>
          </a:xfrm>
          <a:prstGeom prst="rect">
            <a:avLst/>
          </a:prstGeom>
        </p:spPr>
      </p:pic>
    </p:spTree>
    <p:extLst>
      <p:ext uri="{BB962C8B-B14F-4D97-AF65-F5344CB8AC3E}">
        <p14:creationId xmlns:p14="http://schemas.microsoft.com/office/powerpoint/2010/main" val="875615354"/>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a:t>FAFSA Steps</a:t>
            </a:r>
            <a:endParaRPr lang="en-US" dirty="0"/>
          </a:p>
        </p:txBody>
      </p:sp>
      <p:sp>
        <p:nvSpPr>
          <p:cNvPr id="5" name="Slide Number Placeholder 4">
            <a:extLst>
              <a:ext uri="{FF2B5EF4-FFF2-40B4-BE49-F238E27FC236}">
                <a16:creationId xmlns:a16="http://schemas.microsoft.com/office/drawing/2014/main" id="{3349EF3D-9A74-BD4B-A3C3-21650D7035CC}"/>
              </a:ext>
            </a:extLst>
          </p:cNvPr>
          <p:cNvSpPr>
            <a:spLocks noGrp="1"/>
          </p:cNvSpPr>
          <p:nvPr>
            <p:ph type="sldNum" sz="quarter" idx="12"/>
          </p:nvPr>
        </p:nvSpPr>
        <p:spPr/>
        <p:txBody>
          <a:bodyPr/>
          <a:lstStyle/>
          <a:p>
            <a:fld id="{3ECAA9F2-51A7-FA4F-B019-4D81CA3B727C}" type="slidenum">
              <a:rPr lang="en-US" smtClean="0"/>
              <a:pPr/>
              <a:t>9</a:t>
            </a:fld>
            <a:endParaRPr lang="en-US" dirty="0"/>
          </a:p>
        </p:txBody>
      </p:sp>
      <p:sp>
        <p:nvSpPr>
          <p:cNvPr id="3" name="Content Placeholder 2"/>
          <p:cNvSpPr>
            <a:spLocks noGrp="1"/>
          </p:cNvSpPr>
          <p:nvPr>
            <p:ph idx="1"/>
          </p:nvPr>
        </p:nvSpPr>
        <p:spPr>
          <a:prstGeom prst="rect">
            <a:avLst/>
          </a:prstGeom>
        </p:spPr>
        <p:txBody>
          <a:bodyPr>
            <a:normAutofit/>
          </a:bodyPr>
          <a:lstStyle/>
          <a:p>
            <a:pPr marL="514350" indent="-514350">
              <a:lnSpc>
                <a:spcPct val="120000"/>
              </a:lnSpc>
              <a:buClr>
                <a:schemeClr val="accent2"/>
              </a:buClr>
              <a:buFont typeface="+mj-lt"/>
              <a:buAutoNum type="arabicPeriod"/>
            </a:pPr>
            <a:r>
              <a:rPr lang="en-US" dirty="0"/>
              <a:t>Login – student or parent</a:t>
            </a:r>
          </a:p>
          <a:p>
            <a:pPr marL="514350" indent="-514350">
              <a:lnSpc>
                <a:spcPct val="120000"/>
              </a:lnSpc>
              <a:buClr>
                <a:schemeClr val="accent2"/>
              </a:buClr>
              <a:buFont typeface="+mj-lt"/>
              <a:buAutoNum type="arabicPeriod"/>
            </a:pPr>
            <a:r>
              <a:rPr lang="en-US" dirty="0"/>
              <a:t>Disclaimer – select accept</a:t>
            </a:r>
          </a:p>
          <a:p>
            <a:pPr marL="514350" indent="-514350">
              <a:lnSpc>
                <a:spcPct val="120000"/>
              </a:lnSpc>
              <a:buClr>
                <a:schemeClr val="accent2"/>
              </a:buClr>
              <a:buFont typeface="+mj-lt"/>
              <a:buAutoNum type="arabicPeriod"/>
            </a:pPr>
            <a:r>
              <a:rPr lang="en-US" dirty="0"/>
              <a:t>Application year</a:t>
            </a:r>
          </a:p>
          <a:p>
            <a:pPr marL="514350" indent="-514350">
              <a:lnSpc>
                <a:spcPct val="120000"/>
              </a:lnSpc>
              <a:buClr>
                <a:schemeClr val="accent2"/>
              </a:buClr>
              <a:buFont typeface="+mj-lt"/>
              <a:buAutoNum type="arabicPeriod"/>
            </a:pPr>
            <a:r>
              <a:rPr lang="en-US" dirty="0"/>
              <a:t>Save key</a:t>
            </a:r>
          </a:p>
          <a:p>
            <a:pPr marL="514350" indent="-514350">
              <a:lnSpc>
                <a:spcPct val="120000"/>
              </a:lnSpc>
              <a:buClr>
                <a:schemeClr val="accent2"/>
              </a:buClr>
              <a:buFont typeface="+mj-lt"/>
              <a:buAutoNum type="arabicPeriod"/>
            </a:pPr>
            <a:r>
              <a:rPr lang="en-US" dirty="0"/>
              <a:t>Introduction</a:t>
            </a:r>
          </a:p>
          <a:p>
            <a:pPr>
              <a:lnSpc>
                <a:spcPct val="120000"/>
              </a:lnSpc>
              <a:buFont typeface="Wingdings" charset="2"/>
              <a:buChar char="ü"/>
            </a:pPr>
            <a:endParaRPr lang="en-US" dirty="0"/>
          </a:p>
          <a:p>
            <a:pPr>
              <a:lnSpc>
                <a:spcPct val="120000"/>
              </a:lnSpc>
              <a:buFont typeface="Wingdings" charset="2"/>
              <a:buChar char="ü"/>
            </a:pPr>
            <a:endParaRPr lang="en-US" dirty="0"/>
          </a:p>
        </p:txBody>
      </p:sp>
      <p:graphicFrame>
        <p:nvGraphicFramePr>
          <p:cNvPr id="4" name="Diagram 3"/>
          <p:cNvGraphicFramePr/>
          <p:nvPr/>
        </p:nvGraphicFramePr>
        <p:xfrm>
          <a:off x="5638800" y="1676400"/>
          <a:ext cx="27432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2999818"/>
      </p:ext>
    </p:extLst>
  </p:cSld>
  <p:clrMapOvr>
    <a:masterClrMapping/>
  </p:clrMapOvr>
  <p:transition spd="slow">
    <p:wipe dir="r"/>
  </p:transition>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141313"/>
      </a:dk2>
      <a:lt2>
        <a:srgbClr val="EEECE1"/>
      </a:lt2>
      <a:accent1>
        <a:srgbClr val="FF621D"/>
      </a:accent1>
      <a:accent2>
        <a:srgbClr val="2D6831"/>
      </a:accent2>
      <a:accent3>
        <a:srgbClr val="CD3322"/>
      </a:accent3>
      <a:accent4>
        <a:srgbClr val="005478"/>
      </a:accent4>
      <a:accent5>
        <a:srgbClr val="FCB940"/>
      </a:accent5>
      <a:accent6>
        <a:srgbClr val="E1792B"/>
      </a:accent6>
      <a:hlink>
        <a:srgbClr val="3C672B"/>
      </a:hlink>
      <a:folHlink>
        <a:srgbClr val="223E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C730C"/>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15651</TotalTime>
  <Words>1289</Words>
  <Application>Microsoft Office PowerPoint</Application>
  <PresentationFormat>On-screen Show (4:3)</PresentationFormat>
  <Paragraphs>316</Paragraphs>
  <Slides>66</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Arial</vt:lpstr>
      <vt:lpstr>Calibri</vt:lpstr>
      <vt:lpstr>Candara</vt:lpstr>
      <vt:lpstr>Lucida Grande</vt:lpstr>
      <vt:lpstr>Roboto Slab</vt:lpstr>
      <vt:lpstr>System Font Regular</vt:lpstr>
      <vt:lpstr>Wingdings</vt:lpstr>
      <vt:lpstr>1_Office Theme</vt:lpstr>
      <vt:lpstr>PowerPoint Presentation</vt:lpstr>
      <vt:lpstr>Welcome</vt:lpstr>
      <vt:lpstr>Questions? </vt:lpstr>
      <vt:lpstr>Certified Browsers </vt:lpstr>
      <vt:lpstr>Create Your FSA ID Accounts</vt:lpstr>
      <vt:lpstr>Create your FSA Account</vt:lpstr>
      <vt:lpstr>Create your FSA Account</vt:lpstr>
      <vt:lpstr>Information Needed for FAFSA</vt:lpstr>
      <vt:lpstr>FAFSA Steps</vt:lpstr>
      <vt:lpstr>Free Application for Federal Student Aid FAFSA - www.studentaid.gov </vt:lpstr>
      <vt:lpstr>FAFSA Landing Page – www.studentaid.gov/fafsa </vt:lpstr>
      <vt:lpstr>Role Selection</vt:lpstr>
      <vt:lpstr>Log In</vt:lpstr>
      <vt:lpstr>Get Started</vt:lpstr>
      <vt:lpstr>Create Save Key</vt:lpstr>
      <vt:lpstr>Introduction</vt:lpstr>
      <vt:lpstr>Personal Information for Student</vt:lpstr>
      <vt:lpstr>Student Email and Phone</vt:lpstr>
      <vt:lpstr>Student Address</vt:lpstr>
      <vt:lpstr>Student Residency and Eligibility</vt:lpstr>
      <vt:lpstr>Student Education</vt:lpstr>
      <vt:lpstr>Student Driver’s License</vt:lpstr>
      <vt:lpstr>Foster Care and Education Completed</vt:lpstr>
      <vt:lpstr>Search for High School</vt:lpstr>
      <vt:lpstr>Search for Colleges</vt:lpstr>
      <vt:lpstr>Selected Colleges and Housing Plans</vt:lpstr>
      <vt:lpstr>Student Marital Status</vt:lpstr>
      <vt:lpstr>Does the Student Have Dependents?</vt:lpstr>
      <vt:lpstr>Student Additional Dependency Questions</vt:lpstr>
      <vt:lpstr>Student Homelessness Question</vt:lpstr>
      <vt:lpstr>Dependent Student Status</vt:lpstr>
      <vt:lpstr>Whose Information Should I Provide?</vt:lpstr>
      <vt:lpstr>For Dependent Students, Who Reports Info on the 2023-24 FAFSA?</vt:lpstr>
      <vt:lpstr>Parent Marital Status</vt:lpstr>
      <vt:lpstr>Personal Information for First Parent</vt:lpstr>
      <vt:lpstr>Parent Information for Other Parent</vt:lpstr>
      <vt:lpstr>Parent State of Legal Residence</vt:lpstr>
      <vt:lpstr>Parents’ Dependents</vt:lpstr>
      <vt:lpstr>Parent Household Information</vt:lpstr>
      <vt:lpstr>Parent Tax Filing Status</vt:lpstr>
      <vt:lpstr>IRS Data Retrieval Tool</vt:lpstr>
      <vt:lpstr>PowerPoint Presentation</vt:lpstr>
      <vt:lpstr>PowerPoint Presentation</vt:lpstr>
      <vt:lpstr>Parent IRS Info</vt:lpstr>
      <vt:lpstr>Parent Income from Work</vt:lpstr>
      <vt:lpstr>Parent Simplified Path Determination</vt:lpstr>
      <vt:lpstr>Parent Additional IRS Info</vt:lpstr>
      <vt:lpstr>Parent Questions for Tax Filers </vt:lpstr>
      <vt:lpstr>Parent Additional Financial Info</vt:lpstr>
      <vt:lpstr>Parent Untaxed Income</vt:lpstr>
      <vt:lpstr>Parent Assets</vt:lpstr>
      <vt:lpstr>What is considered an asset?</vt:lpstr>
      <vt:lpstr>Student Assets</vt:lpstr>
      <vt:lpstr>FAFSA Summary</vt:lpstr>
      <vt:lpstr>Demographic Survey</vt:lpstr>
      <vt:lpstr>Agreement of Terms</vt:lpstr>
      <vt:lpstr>Student and Parent Signature</vt:lpstr>
      <vt:lpstr>Confirmation Page &amp;  Link to the PA State Grant Form</vt:lpstr>
      <vt:lpstr>PA State Grant Form </vt:lpstr>
      <vt:lpstr>PHEAA Account Access</vt:lpstr>
      <vt:lpstr>Special Circumstances</vt:lpstr>
      <vt:lpstr>What Can You Do Now?</vt:lpstr>
      <vt:lpstr>Important Resources</vt:lpstr>
      <vt:lpstr>PHEAA.org/ResourcesStudents</vt:lpstr>
      <vt:lpstr>Social Media Outreach</vt:lpstr>
      <vt:lpstr>Questions?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PHEAA</dc:creator>
  <cp:lastModifiedBy>Sloan, Amy S</cp:lastModifiedBy>
  <cp:revision>833</cp:revision>
  <cp:lastPrinted>2019-07-08T15:36:37Z</cp:lastPrinted>
  <dcterms:created xsi:type="dcterms:W3CDTF">2014-08-28T14:31:24Z</dcterms:created>
  <dcterms:modified xsi:type="dcterms:W3CDTF">2022-10-27T15:31:05Z</dcterms:modified>
</cp:coreProperties>
</file>